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57" r:id="rId4"/>
    <p:sldId id="258" r:id="rId5"/>
    <p:sldId id="276" r:id="rId6"/>
    <p:sldId id="259" r:id="rId7"/>
    <p:sldId id="261" r:id="rId8"/>
    <p:sldId id="260" r:id="rId9"/>
    <p:sldId id="277" r:id="rId10"/>
    <p:sldId id="279"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3" r:id="rId24"/>
    <p:sldId id="275" r:id="rId25"/>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7ED8"/>
    <a:srgbClr val="8C3FC5"/>
    <a:srgbClr val="BC8F00"/>
    <a:srgbClr val="9A7500"/>
    <a:srgbClr val="FF1D1D"/>
    <a:srgbClr val="EA0000"/>
    <a:srgbClr val="003FBC"/>
    <a:srgbClr val="FFC409"/>
    <a:srgbClr val="B88C00"/>
    <a:srgbClr val="BDE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7" autoAdjust="0"/>
  </p:normalViewPr>
  <p:slideViewPr>
    <p:cSldViewPr>
      <p:cViewPr varScale="1">
        <p:scale>
          <a:sx n="42" d="100"/>
          <a:sy n="42" d="100"/>
        </p:scale>
        <p:origin x="-522" y="-90"/>
      </p:cViewPr>
      <p:guideLst>
        <p:guide orient="horz" pos="2160"/>
        <p:guide pos="2880"/>
      </p:guideLst>
    </p:cSldViewPr>
  </p:slideViewPr>
  <p:outlineViewPr>
    <p:cViewPr>
      <p:scale>
        <a:sx n="33" d="100"/>
        <a:sy n="33" d="100"/>
      </p:scale>
      <p:origin x="0" y="72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9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A446A-B133-41DF-9B5E-6369C6E72D33}" type="doc">
      <dgm:prSet loTypeId="urn:microsoft.com/office/officeart/2005/8/layout/hProcess4" loCatId="process" qsTypeId="urn:microsoft.com/office/officeart/2005/8/quickstyle/simple1#1" qsCatId="simple" csTypeId="urn:microsoft.com/office/officeart/2005/8/colors/colorful1#1" csCatId="colorful" phldr="1"/>
      <dgm:spPr/>
      <dgm:t>
        <a:bodyPr/>
        <a:lstStyle/>
        <a:p>
          <a:endParaRPr lang="tr-TR"/>
        </a:p>
      </dgm:t>
    </dgm:pt>
    <dgm:pt modelId="{46B2981F-87CE-4F46-B24A-133DCD4B7DA7}">
      <dgm:prSet phldrT="[Metin]"/>
      <dgm:spPr/>
      <dgm:t>
        <a:bodyPr/>
        <a:lstStyle/>
        <a:p>
          <a:r>
            <a:rPr lang="tr-TR" dirty="0" smtClean="0"/>
            <a:t>1</a:t>
          </a:r>
          <a:endParaRPr lang="tr-TR" dirty="0"/>
        </a:p>
      </dgm:t>
    </dgm:pt>
    <dgm:pt modelId="{D77514D9-677A-4474-A701-802433261DFA}" type="parTrans" cxnId="{94F8271D-377E-43DC-994D-E255B2E11ED8}">
      <dgm:prSet/>
      <dgm:spPr/>
      <dgm:t>
        <a:bodyPr/>
        <a:lstStyle/>
        <a:p>
          <a:endParaRPr lang="tr-TR"/>
        </a:p>
      </dgm:t>
    </dgm:pt>
    <dgm:pt modelId="{CF04A373-8F41-4D56-A694-606DC35EF1CB}" type="sibTrans" cxnId="{94F8271D-377E-43DC-994D-E255B2E11ED8}">
      <dgm:prSet/>
      <dgm:spPr/>
      <dgm:t>
        <a:bodyPr/>
        <a:lstStyle/>
        <a:p>
          <a:endParaRPr lang="tr-TR"/>
        </a:p>
      </dgm:t>
    </dgm:pt>
    <dgm:pt modelId="{57E864BF-733E-46DF-A53B-AC609989CCC6}">
      <dgm:prSet phldrT="[Metin]" custT="1"/>
      <dgm:spPr/>
      <dgm:t>
        <a:bodyPr/>
        <a:lstStyle/>
        <a:p>
          <a:r>
            <a:rPr lang="tr-TR" sz="1800" b="1" dirty="0" smtClean="0"/>
            <a:t>Tarihsel Gelişim</a:t>
          </a:r>
          <a:endParaRPr lang="tr-TR" sz="1800" b="1" dirty="0"/>
        </a:p>
      </dgm:t>
    </dgm:pt>
    <dgm:pt modelId="{BE0D2A9C-B486-41C1-8A39-9A00705AF940}" type="parTrans" cxnId="{366AE101-9FFE-4B24-AAD3-9B4011914D86}">
      <dgm:prSet/>
      <dgm:spPr/>
      <dgm:t>
        <a:bodyPr/>
        <a:lstStyle/>
        <a:p>
          <a:endParaRPr lang="tr-TR"/>
        </a:p>
      </dgm:t>
    </dgm:pt>
    <dgm:pt modelId="{C3C95DA7-1D8C-4DED-BA27-3855F2F3164B}" type="sibTrans" cxnId="{366AE101-9FFE-4B24-AAD3-9B4011914D86}">
      <dgm:prSet/>
      <dgm:spPr/>
      <dgm:t>
        <a:bodyPr/>
        <a:lstStyle/>
        <a:p>
          <a:endParaRPr lang="tr-TR"/>
        </a:p>
      </dgm:t>
    </dgm:pt>
    <dgm:pt modelId="{04EFC9AC-EF33-4C00-8ED0-791222DCA8D5}">
      <dgm:prSet phldrT="[Metin]"/>
      <dgm:spPr/>
      <dgm:t>
        <a:bodyPr/>
        <a:lstStyle/>
        <a:p>
          <a:r>
            <a:rPr lang="tr-TR" dirty="0" smtClean="0"/>
            <a:t>2</a:t>
          </a:r>
          <a:endParaRPr lang="tr-TR" dirty="0"/>
        </a:p>
      </dgm:t>
    </dgm:pt>
    <dgm:pt modelId="{125F98A9-2604-41EF-BB3A-068107ED8FA8}" type="parTrans" cxnId="{00DF6E15-DFFD-4661-8A68-13385E837077}">
      <dgm:prSet/>
      <dgm:spPr/>
      <dgm:t>
        <a:bodyPr/>
        <a:lstStyle/>
        <a:p>
          <a:endParaRPr lang="tr-TR"/>
        </a:p>
      </dgm:t>
    </dgm:pt>
    <dgm:pt modelId="{E6713F9B-8095-4A28-A260-D2EA79F9DE51}" type="sibTrans" cxnId="{00DF6E15-DFFD-4661-8A68-13385E837077}">
      <dgm:prSet/>
      <dgm:spPr/>
      <dgm:t>
        <a:bodyPr/>
        <a:lstStyle/>
        <a:p>
          <a:endParaRPr lang="tr-TR"/>
        </a:p>
      </dgm:t>
    </dgm:pt>
    <dgm:pt modelId="{D53EEEC2-8211-42BA-AB28-60872C5B259A}">
      <dgm:prSet phldrT="[Metin]" custT="1">
        <dgm:style>
          <a:lnRef idx="2">
            <a:schemeClr val="dk1"/>
          </a:lnRef>
          <a:fillRef idx="1">
            <a:schemeClr val="lt1"/>
          </a:fillRef>
          <a:effectRef idx="0">
            <a:schemeClr val="dk1"/>
          </a:effectRef>
          <a:fontRef idx="minor">
            <a:schemeClr val="dk1"/>
          </a:fontRef>
        </dgm:style>
      </dgm:prSet>
      <dgm:spPr/>
      <dgm:t>
        <a:bodyPr/>
        <a:lstStyle/>
        <a:p>
          <a:r>
            <a:rPr lang="tr-TR" sz="1600" b="1" dirty="0" smtClean="0"/>
            <a:t>Yasal Yükümlülükler</a:t>
          </a:r>
          <a:endParaRPr lang="tr-TR" sz="1800" dirty="0"/>
        </a:p>
      </dgm:t>
    </dgm:pt>
    <dgm:pt modelId="{98AC2126-9188-4BE6-97F7-A908AEB1CC36}" type="parTrans" cxnId="{72CCBC51-16AD-4451-85D4-72B8311E4EBF}">
      <dgm:prSet/>
      <dgm:spPr/>
      <dgm:t>
        <a:bodyPr/>
        <a:lstStyle/>
        <a:p>
          <a:endParaRPr lang="tr-TR"/>
        </a:p>
      </dgm:t>
    </dgm:pt>
    <dgm:pt modelId="{0683C890-ED44-4119-9CCC-442E5E04407B}" type="sibTrans" cxnId="{72CCBC51-16AD-4451-85D4-72B8311E4EBF}">
      <dgm:prSet/>
      <dgm:spPr/>
      <dgm:t>
        <a:bodyPr/>
        <a:lstStyle/>
        <a:p>
          <a:endParaRPr lang="tr-TR"/>
        </a:p>
      </dgm:t>
    </dgm:pt>
    <dgm:pt modelId="{0D113BB3-A819-4316-BD47-C1717C5CB8B8}">
      <dgm:prSet phldrT="[Metin]"/>
      <dgm:spPr/>
      <dgm:t>
        <a:bodyPr/>
        <a:lstStyle/>
        <a:p>
          <a:r>
            <a:rPr lang="tr-TR" dirty="0" smtClean="0"/>
            <a:t>3</a:t>
          </a:r>
          <a:endParaRPr lang="tr-TR" dirty="0"/>
        </a:p>
      </dgm:t>
    </dgm:pt>
    <dgm:pt modelId="{4B9BDC13-56B2-4AA5-BC07-EAEED8549F9D}" type="parTrans" cxnId="{567478EC-E856-4C29-A4D9-0E6FAD7396EB}">
      <dgm:prSet/>
      <dgm:spPr/>
      <dgm:t>
        <a:bodyPr/>
        <a:lstStyle/>
        <a:p>
          <a:endParaRPr lang="tr-TR"/>
        </a:p>
      </dgm:t>
    </dgm:pt>
    <dgm:pt modelId="{C38E932F-33F8-4C9E-9529-4A4465FB91CD}" type="sibTrans" cxnId="{567478EC-E856-4C29-A4D9-0E6FAD7396EB}">
      <dgm:prSet/>
      <dgm:spPr/>
      <dgm:t>
        <a:bodyPr/>
        <a:lstStyle/>
        <a:p>
          <a:endParaRPr lang="tr-TR"/>
        </a:p>
      </dgm:t>
    </dgm:pt>
    <dgm:pt modelId="{C1C4A139-4535-4A42-9A72-A00F1B27AA12}">
      <dgm:prSet phldrT="[Metin]" custT="1">
        <dgm:style>
          <a:lnRef idx="2">
            <a:schemeClr val="dk1"/>
          </a:lnRef>
          <a:fillRef idx="1">
            <a:schemeClr val="lt1"/>
          </a:fillRef>
          <a:effectRef idx="0">
            <a:schemeClr val="dk1"/>
          </a:effectRef>
          <a:fontRef idx="minor">
            <a:schemeClr val="dk1"/>
          </a:fontRef>
        </dgm:style>
      </dgm:prSet>
      <dgm:spPr/>
      <dgm:t>
        <a:bodyPr/>
        <a:lstStyle/>
        <a:p>
          <a:r>
            <a:rPr lang="tr-TR" b="1" dirty="0" smtClean="0"/>
            <a:t>Mevzuat Analizi</a:t>
          </a:r>
          <a:endParaRPr lang="tr-TR" sz="2000" dirty="0"/>
        </a:p>
      </dgm:t>
    </dgm:pt>
    <dgm:pt modelId="{DB5C2B75-379C-4DA4-B5FB-CE457AD706EA}" type="parTrans" cxnId="{327FA425-872F-4CEC-A631-6610C42A11AC}">
      <dgm:prSet/>
      <dgm:spPr/>
      <dgm:t>
        <a:bodyPr/>
        <a:lstStyle/>
        <a:p>
          <a:endParaRPr lang="tr-TR"/>
        </a:p>
      </dgm:t>
    </dgm:pt>
    <dgm:pt modelId="{9F5E4AC3-AE08-45AA-B355-725998E6D6CA}" type="sibTrans" cxnId="{327FA425-872F-4CEC-A631-6610C42A11AC}">
      <dgm:prSet/>
      <dgm:spPr/>
      <dgm:t>
        <a:bodyPr/>
        <a:lstStyle/>
        <a:p>
          <a:endParaRPr lang="tr-TR"/>
        </a:p>
      </dgm:t>
    </dgm:pt>
    <dgm:pt modelId="{CAC09A1E-20B2-4DB7-A29A-05987EE5A275}">
      <dgm:prSet/>
      <dgm:spPr/>
      <dgm:t>
        <a:bodyPr/>
        <a:lstStyle/>
        <a:p>
          <a:r>
            <a:rPr lang="tr-TR" dirty="0" smtClean="0">
              <a:solidFill>
                <a:schemeClr val="tx2">
                  <a:lumMod val="60000"/>
                  <a:lumOff val="40000"/>
                </a:schemeClr>
              </a:solidFill>
            </a:rPr>
            <a:t>4</a:t>
          </a:r>
          <a:endParaRPr lang="tr-TR" dirty="0">
            <a:solidFill>
              <a:schemeClr val="tx2">
                <a:lumMod val="60000"/>
                <a:lumOff val="40000"/>
              </a:schemeClr>
            </a:solidFill>
          </a:endParaRPr>
        </a:p>
      </dgm:t>
    </dgm:pt>
    <dgm:pt modelId="{CCEDD8FF-3642-4D7F-BE8F-6C75A43D6435}" type="parTrans" cxnId="{E1F89015-D083-4575-88A4-12271C09EB99}">
      <dgm:prSet/>
      <dgm:spPr/>
      <dgm:t>
        <a:bodyPr/>
        <a:lstStyle/>
        <a:p>
          <a:endParaRPr lang="tr-TR"/>
        </a:p>
      </dgm:t>
    </dgm:pt>
    <dgm:pt modelId="{7FE11367-2D5A-4604-B074-FD46FA9C5963}" type="sibTrans" cxnId="{E1F89015-D083-4575-88A4-12271C09EB99}">
      <dgm:prSet/>
      <dgm:spPr/>
      <dgm:t>
        <a:bodyPr/>
        <a:lstStyle/>
        <a:p>
          <a:endParaRPr lang="tr-TR"/>
        </a:p>
      </dgm:t>
    </dgm:pt>
    <dgm:pt modelId="{91EC6185-10FD-4498-B0E9-7613DCE0046F}">
      <dgm:prSet custT="1">
        <dgm:style>
          <a:lnRef idx="2">
            <a:schemeClr val="dk1"/>
          </a:lnRef>
          <a:fillRef idx="1">
            <a:schemeClr val="lt1"/>
          </a:fillRef>
          <a:effectRef idx="0">
            <a:schemeClr val="dk1"/>
          </a:effectRef>
          <a:fontRef idx="minor">
            <a:schemeClr val="dk1"/>
          </a:fontRef>
        </dgm:style>
      </dgm:prSet>
      <dgm:spPr/>
      <dgm:t>
        <a:bodyPr/>
        <a:lstStyle/>
        <a:p>
          <a:r>
            <a:rPr lang="tr-TR" b="1" dirty="0" smtClean="0"/>
            <a:t>Faaliyet Alanları</a:t>
          </a:r>
          <a:endParaRPr lang="tr-TR" sz="2000" b="1" dirty="0"/>
        </a:p>
      </dgm:t>
    </dgm:pt>
    <dgm:pt modelId="{1B3FB5FD-16C3-472C-9614-0FABCA15CE1A}" type="parTrans" cxnId="{25793260-FA5D-4FF6-82E6-BB988B640A7C}">
      <dgm:prSet/>
      <dgm:spPr/>
      <dgm:t>
        <a:bodyPr/>
        <a:lstStyle/>
        <a:p>
          <a:endParaRPr lang="tr-TR"/>
        </a:p>
      </dgm:t>
    </dgm:pt>
    <dgm:pt modelId="{60682D63-44AE-4BDD-98F1-0390AD333D8A}" type="sibTrans" cxnId="{25793260-FA5D-4FF6-82E6-BB988B640A7C}">
      <dgm:prSet/>
      <dgm:spPr/>
      <dgm:t>
        <a:bodyPr/>
        <a:lstStyle/>
        <a:p>
          <a:endParaRPr lang="tr-TR"/>
        </a:p>
      </dgm:t>
    </dgm:pt>
    <dgm:pt modelId="{1D094840-B26F-4E9E-B3C2-B411701B2EE5}">
      <dgm:prSet/>
      <dgm:spPr/>
      <dgm:t>
        <a:bodyPr/>
        <a:lstStyle/>
        <a:p>
          <a:r>
            <a:rPr lang="tr-TR" dirty="0" smtClean="0"/>
            <a:t>5</a:t>
          </a:r>
          <a:endParaRPr lang="tr-TR" dirty="0"/>
        </a:p>
      </dgm:t>
    </dgm:pt>
    <dgm:pt modelId="{1688A276-C5BC-44A1-9C8B-AB52B95C7495}" type="parTrans" cxnId="{ED9138BD-126A-47DB-87C9-470E85A93121}">
      <dgm:prSet/>
      <dgm:spPr/>
      <dgm:t>
        <a:bodyPr/>
        <a:lstStyle/>
        <a:p>
          <a:endParaRPr lang="tr-TR"/>
        </a:p>
      </dgm:t>
    </dgm:pt>
    <dgm:pt modelId="{C8F38EC7-E678-4A0D-BF86-EC73131D3A3F}" type="sibTrans" cxnId="{ED9138BD-126A-47DB-87C9-470E85A93121}">
      <dgm:prSet/>
      <dgm:spPr/>
      <dgm:t>
        <a:bodyPr/>
        <a:lstStyle/>
        <a:p>
          <a:endParaRPr lang="tr-TR"/>
        </a:p>
      </dgm:t>
    </dgm:pt>
    <dgm:pt modelId="{7EC441AE-3BD1-4D2D-898D-A0B816A73E7B}">
      <dgm:prSet custT="1">
        <dgm:style>
          <a:lnRef idx="2">
            <a:schemeClr val="dk1"/>
          </a:lnRef>
          <a:fillRef idx="1">
            <a:schemeClr val="lt1"/>
          </a:fillRef>
          <a:effectRef idx="0">
            <a:schemeClr val="dk1"/>
          </a:effectRef>
          <a:fontRef idx="minor">
            <a:schemeClr val="dk1"/>
          </a:fontRef>
        </dgm:style>
      </dgm:prSet>
      <dgm:spPr/>
      <dgm:t>
        <a:bodyPr/>
        <a:lstStyle/>
        <a:p>
          <a:r>
            <a:rPr lang="tr-TR" sz="1600" b="1" dirty="0" smtClean="0"/>
            <a:t>Organizasyon</a:t>
          </a:r>
          <a:endParaRPr lang="tr-TR" sz="1600" b="1" dirty="0"/>
        </a:p>
      </dgm:t>
    </dgm:pt>
    <dgm:pt modelId="{24A96652-175B-425E-8C2F-77BBC75612DE}" type="parTrans" cxnId="{F8621C73-9649-488F-A547-877F41E26DD7}">
      <dgm:prSet/>
      <dgm:spPr/>
      <dgm:t>
        <a:bodyPr/>
        <a:lstStyle/>
        <a:p>
          <a:endParaRPr lang="tr-TR"/>
        </a:p>
      </dgm:t>
    </dgm:pt>
    <dgm:pt modelId="{00BBC41D-F24F-4875-94B4-BF0214B33A62}" type="sibTrans" cxnId="{F8621C73-9649-488F-A547-877F41E26DD7}">
      <dgm:prSet/>
      <dgm:spPr/>
      <dgm:t>
        <a:bodyPr/>
        <a:lstStyle/>
        <a:p>
          <a:endParaRPr lang="tr-TR"/>
        </a:p>
      </dgm:t>
    </dgm:pt>
    <dgm:pt modelId="{C594D33C-51E7-4A38-8706-E9FBCD1623B6}">
      <dgm:prSet custT="1">
        <dgm:style>
          <a:lnRef idx="2">
            <a:schemeClr val="dk1"/>
          </a:lnRef>
          <a:fillRef idx="1">
            <a:schemeClr val="lt1"/>
          </a:fillRef>
          <a:effectRef idx="0">
            <a:schemeClr val="dk1"/>
          </a:effectRef>
          <a:fontRef idx="minor">
            <a:schemeClr val="dk1"/>
          </a:fontRef>
        </dgm:style>
      </dgm:prSet>
      <dgm:spPr/>
      <dgm:t>
        <a:bodyPr/>
        <a:lstStyle/>
        <a:p>
          <a:r>
            <a:rPr lang="tr-TR" sz="1600" b="1" dirty="0" smtClean="0"/>
            <a:t> Şeması</a:t>
          </a:r>
          <a:endParaRPr lang="tr-TR" sz="1600" b="1" dirty="0"/>
        </a:p>
      </dgm:t>
    </dgm:pt>
    <dgm:pt modelId="{481FC824-338F-4FC6-BD99-A2359F06B331}" type="parTrans" cxnId="{30749F2E-D753-4FC4-8089-8A5AEACF7BC3}">
      <dgm:prSet/>
      <dgm:spPr/>
      <dgm:t>
        <a:bodyPr/>
        <a:lstStyle/>
        <a:p>
          <a:endParaRPr lang="tr-TR"/>
        </a:p>
      </dgm:t>
    </dgm:pt>
    <dgm:pt modelId="{80157CC5-D0C6-4312-8EC7-FD9D2F11146F}" type="sibTrans" cxnId="{30749F2E-D753-4FC4-8089-8A5AEACF7BC3}">
      <dgm:prSet/>
      <dgm:spPr/>
      <dgm:t>
        <a:bodyPr/>
        <a:lstStyle/>
        <a:p>
          <a:endParaRPr lang="tr-TR"/>
        </a:p>
      </dgm:t>
    </dgm:pt>
    <dgm:pt modelId="{8944E3B4-4D89-47B9-AEAA-77025D35CC51}" type="pres">
      <dgm:prSet presAssocID="{9BEA446A-B133-41DF-9B5E-6369C6E72D33}" presName="Name0" presStyleCnt="0">
        <dgm:presLayoutVars>
          <dgm:dir/>
          <dgm:animLvl val="lvl"/>
          <dgm:resizeHandles val="exact"/>
        </dgm:presLayoutVars>
      </dgm:prSet>
      <dgm:spPr/>
      <dgm:t>
        <a:bodyPr/>
        <a:lstStyle/>
        <a:p>
          <a:endParaRPr lang="tr-TR"/>
        </a:p>
      </dgm:t>
    </dgm:pt>
    <dgm:pt modelId="{1D988F32-025B-4458-A5BE-7126846A771C}" type="pres">
      <dgm:prSet presAssocID="{9BEA446A-B133-41DF-9B5E-6369C6E72D33}" presName="tSp" presStyleCnt="0"/>
      <dgm:spPr/>
    </dgm:pt>
    <dgm:pt modelId="{77D432EC-478A-4150-9046-CCAFED4F1D60}" type="pres">
      <dgm:prSet presAssocID="{9BEA446A-B133-41DF-9B5E-6369C6E72D33}" presName="bSp" presStyleCnt="0"/>
      <dgm:spPr/>
    </dgm:pt>
    <dgm:pt modelId="{6371C896-07CE-4155-BBD9-D5CA504C1220}" type="pres">
      <dgm:prSet presAssocID="{9BEA446A-B133-41DF-9B5E-6369C6E72D33}" presName="process" presStyleCnt="0"/>
      <dgm:spPr/>
    </dgm:pt>
    <dgm:pt modelId="{099907FB-8F8B-445D-85D9-35560372E6BF}" type="pres">
      <dgm:prSet presAssocID="{46B2981F-87CE-4F46-B24A-133DCD4B7DA7}" presName="composite1" presStyleCnt="0"/>
      <dgm:spPr/>
    </dgm:pt>
    <dgm:pt modelId="{0FAA0345-38D0-4D55-B674-21C8A35F6398}" type="pres">
      <dgm:prSet presAssocID="{46B2981F-87CE-4F46-B24A-133DCD4B7DA7}" presName="dummyNode1" presStyleLbl="node1" presStyleIdx="0" presStyleCnt="5"/>
      <dgm:spPr/>
    </dgm:pt>
    <dgm:pt modelId="{E3602D8B-1877-403B-B080-21D7517193DF}" type="pres">
      <dgm:prSet presAssocID="{46B2981F-87CE-4F46-B24A-133DCD4B7DA7}" presName="childNode1" presStyleLbl="bgAcc1" presStyleIdx="0" presStyleCnt="5" custScaleX="136678">
        <dgm:presLayoutVars>
          <dgm:bulletEnabled val="1"/>
        </dgm:presLayoutVars>
      </dgm:prSet>
      <dgm:spPr/>
      <dgm:t>
        <a:bodyPr/>
        <a:lstStyle/>
        <a:p>
          <a:endParaRPr lang="tr-TR"/>
        </a:p>
      </dgm:t>
    </dgm:pt>
    <dgm:pt modelId="{47CA5D5A-F2E1-4DA0-9162-0B55591CB54A}" type="pres">
      <dgm:prSet presAssocID="{46B2981F-87CE-4F46-B24A-133DCD4B7DA7}" presName="childNode1tx" presStyleLbl="bgAcc1" presStyleIdx="0" presStyleCnt="5">
        <dgm:presLayoutVars>
          <dgm:bulletEnabled val="1"/>
        </dgm:presLayoutVars>
      </dgm:prSet>
      <dgm:spPr/>
      <dgm:t>
        <a:bodyPr/>
        <a:lstStyle/>
        <a:p>
          <a:endParaRPr lang="tr-TR"/>
        </a:p>
      </dgm:t>
    </dgm:pt>
    <dgm:pt modelId="{DA62EB35-7B44-4AA0-B6A7-1A07780BA007}" type="pres">
      <dgm:prSet presAssocID="{46B2981F-87CE-4F46-B24A-133DCD4B7DA7}" presName="parentNode1" presStyleLbl="node1" presStyleIdx="0" presStyleCnt="5">
        <dgm:presLayoutVars>
          <dgm:chMax val="1"/>
          <dgm:bulletEnabled val="1"/>
        </dgm:presLayoutVars>
      </dgm:prSet>
      <dgm:spPr/>
      <dgm:t>
        <a:bodyPr/>
        <a:lstStyle/>
        <a:p>
          <a:endParaRPr lang="tr-TR"/>
        </a:p>
      </dgm:t>
    </dgm:pt>
    <dgm:pt modelId="{6E3D1B7B-89FF-4842-BA13-17A768AB36D7}" type="pres">
      <dgm:prSet presAssocID="{46B2981F-87CE-4F46-B24A-133DCD4B7DA7}" presName="connSite1" presStyleCnt="0"/>
      <dgm:spPr/>
    </dgm:pt>
    <dgm:pt modelId="{B04AD01F-BD2B-4186-A7BE-CA27B2A190DE}" type="pres">
      <dgm:prSet presAssocID="{CF04A373-8F41-4D56-A694-606DC35EF1CB}" presName="Name9" presStyleLbl="sibTrans2D1" presStyleIdx="0" presStyleCnt="4"/>
      <dgm:spPr/>
      <dgm:t>
        <a:bodyPr/>
        <a:lstStyle/>
        <a:p>
          <a:endParaRPr lang="tr-TR"/>
        </a:p>
      </dgm:t>
    </dgm:pt>
    <dgm:pt modelId="{36CC2F06-BF2B-4859-8988-2BAAE76ABC04}" type="pres">
      <dgm:prSet presAssocID="{04EFC9AC-EF33-4C00-8ED0-791222DCA8D5}" presName="composite2" presStyleCnt="0"/>
      <dgm:spPr/>
    </dgm:pt>
    <dgm:pt modelId="{ECDF394E-599A-4CBA-B4FF-EE48A53D6E48}" type="pres">
      <dgm:prSet presAssocID="{04EFC9AC-EF33-4C00-8ED0-791222DCA8D5}" presName="dummyNode2" presStyleLbl="node1" presStyleIdx="0" presStyleCnt="5"/>
      <dgm:spPr/>
    </dgm:pt>
    <dgm:pt modelId="{230F29FC-45D6-4293-971C-163F8138B87B}" type="pres">
      <dgm:prSet presAssocID="{04EFC9AC-EF33-4C00-8ED0-791222DCA8D5}" presName="childNode2" presStyleLbl="bgAcc1" presStyleIdx="1" presStyleCnt="5" custScaleX="169619" custScaleY="91898">
        <dgm:presLayoutVars>
          <dgm:bulletEnabled val="1"/>
        </dgm:presLayoutVars>
      </dgm:prSet>
      <dgm:spPr/>
      <dgm:t>
        <a:bodyPr/>
        <a:lstStyle/>
        <a:p>
          <a:endParaRPr lang="tr-TR"/>
        </a:p>
      </dgm:t>
    </dgm:pt>
    <dgm:pt modelId="{2DC791F8-6ABB-448A-97C2-5416F5CCF966}" type="pres">
      <dgm:prSet presAssocID="{04EFC9AC-EF33-4C00-8ED0-791222DCA8D5}" presName="childNode2tx" presStyleLbl="bgAcc1" presStyleIdx="1" presStyleCnt="5">
        <dgm:presLayoutVars>
          <dgm:bulletEnabled val="1"/>
        </dgm:presLayoutVars>
      </dgm:prSet>
      <dgm:spPr/>
      <dgm:t>
        <a:bodyPr/>
        <a:lstStyle/>
        <a:p>
          <a:endParaRPr lang="tr-TR"/>
        </a:p>
      </dgm:t>
    </dgm:pt>
    <dgm:pt modelId="{261E57F2-30BE-4C12-9A8A-0BBECA8C81C5}" type="pres">
      <dgm:prSet presAssocID="{04EFC9AC-EF33-4C00-8ED0-791222DCA8D5}" presName="parentNode2" presStyleLbl="node1" presStyleIdx="1" presStyleCnt="5">
        <dgm:presLayoutVars>
          <dgm:chMax val="0"/>
          <dgm:bulletEnabled val="1"/>
        </dgm:presLayoutVars>
      </dgm:prSet>
      <dgm:spPr/>
      <dgm:t>
        <a:bodyPr/>
        <a:lstStyle/>
        <a:p>
          <a:endParaRPr lang="tr-TR"/>
        </a:p>
      </dgm:t>
    </dgm:pt>
    <dgm:pt modelId="{FD19E4B7-ADC6-46BC-A00E-E07F017F69A7}" type="pres">
      <dgm:prSet presAssocID="{04EFC9AC-EF33-4C00-8ED0-791222DCA8D5}" presName="connSite2" presStyleCnt="0"/>
      <dgm:spPr/>
    </dgm:pt>
    <dgm:pt modelId="{DB33AFE8-20EB-4155-9621-CFDE8BF411DC}" type="pres">
      <dgm:prSet presAssocID="{E6713F9B-8095-4A28-A260-D2EA79F9DE51}" presName="Name18" presStyleLbl="sibTrans2D1" presStyleIdx="1" presStyleCnt="4"/>
      <dgm:spPr/>
      <dgm:t>
        <a:bodyPr/>
        <a:lstStyle/>
        <a:p>
          <a:endParaRPr lang="tr-TR"/>
        </a:p>
      </dgm:t>
    </dgm:pt>
    <dgm:pt modelId="{1223A461-3885-431D-8FA6-B43E0DE51946}" type="pres">
      <dgm:prSet presAssocID="{0D113BB3-A819-4316-BD47-C1717C5CB8B8}" presName="composite1" presStyleCnt="0"/>
      <dgm:spPr/>
    </dgm:pt>
    <dgm:pt modelId="{FB31C3D2-8479-4AA6-B711-4E83C841B0D1}" type="pres">
      <dgm:prSet presAssocID="{0D113BB3-A819-4316-BD47-C1717C5CB8B8}" presName="dummyNode1" presStyleLbl="node1" presStyleIdx="1" presStyleCnt="5"/>
      <dgm:spPr/>
    </dgm:pt>
    <dgm:pt modelId="{1853B139-8480-4E23-BADE-0A2E408265FA}" type="pres">
      <dgm:prSet presAssocID="{0D113BB3-A819-4316-BD47-C1717C5CB8B8}" presName="childNode1" presStyleLbl="bgAcc1" presStyleIdx="2" presStyleCnt="5" custScaleX="153312">
        <dgm:presLayoutVars>
          <dgm:bulletEnabled val="1"/>
        </dgm:presLayoutVars>
      </dgm:prSet>
      <dgm:spPr/>
      <dgm:t>
        <a:bodyPr/>
        <a:lstStyle/>
        <a:p>
          <a:endParaRPr lang="tr-TR"/>
        </a:p>
      </dgm:t>
    </dgm:pt>
    <dgm:pt modelId="{7286A484-435E-441E-8399-A4421A45E9F4}" type="pres">
      <dgm:prSet presAssocID="{0D113BB3-A819-4316-BD47-C1717C5CB8B8}" presName="childNode1tx" presStyleLbl="bgAcc1" presStyleIdx="2" presStyleCnt="5">
        <dgm:presLayoutVars>
          <dgm:bulletEnabled val="1"/>
        </dgm:presLayoutVars>
      </dgm:prSet>
      <dgm:spPr/>
      <dgm:t>
        <a:bodyPr/>
        <a:lstStyle/>
        <a:p>
          <a:endParaRPr lang="tr-TR"/>
        </a:p>
      </dgm:t>
    </dgm:pt>
    <dgm:pt modelId="{DFA603FF-EFBA-4E4A-AA1E-D4633C37CF4E}" type="pres">
      <dgm:prSet presAssocID="{0D113BB3-A819-4316-BD47-C1717C5CB8B8}" presName="parentNode1" presStyleLbl="node1" presStyleIdx="2" presStyleCnt="5">
        <dgm:presLayoutVars>
          <dgm:chMax val="1"/>
          <dgm:bulletEnabled val="1"/>
        </dgm:presLayoutVars>
      </dgm:prSet>
      <dgm:spPr/>
      <dgm:t>
        <a:bodyPr/>
        <a:lstStyle/>
        <a:p>
          <a:endParaRPr lang="tr-TR"/>
        </a:p>
      </dgm:t>
    </dgm:pt>
    <dgm:pt modelId="{622591C3-6DE9-4A63-BE9A-77966FBF56C8}" type="pres">
      <dgm:prSet presAssocID="{0D113BB3-A819-4316-BD47-C1717C5CB8B8}" presName="connSite1" presStyleCnt="0"/>
      <dgm:spPr/>
    </dgm:pt>
    <dgm:pt modelId="{A2911E5B-AA3B-4D5C-BF98-E63EC9B800D5}" type="pres">
      <dgm:prSet presAssocID="{C38E932F-33F8-4C9E-9529-4A4465FB91CD}" presName="Name9" presStyleLbl="sibTrans2D1" presStyleIdx="2" presStyleCnt="4"/>
      <dgm:spPr/>
      <dgm:t>
        <a:bodyPr/>
        <a:lstStyle/>
        <a:p>
          <a:endParaRPr lang="tr-TR"/>
        </a:p>
      </dgm:t>
    </dgm:pt>
    <dgm:pt modelId="{D57B76E6-33DA-4403-A27C-D02E7C1FB930}" type="pres">
      <dgm:prSet presAssocID="{CAC09A1E-20B2-4DB7-A29A-05987EE5A275}" presName="composite2" presStyleCnt="0"/>
      <dgm:spPr/>
    </dgm:pt>
    <dgm:pt modelId="{9D35781A-13EA-4B14-B917-F946CC424DCC}" type="pres">
      <dgm:prSet presAssocID="{CAC09A1E-20B2-4DB7-A29A-05987EE5A275}" presName="dummyNode2" presStyleLbl="node1" presStyleIdx="2" presStyleCnt="5"/>
      <dgm:spPr/>
    </dgm:pt>
    <dgm:pt modelId="{BA174F41-1DEE-4F6C-B2D1-9859F7925DE5}" type="pres">
      <dgm:prSet presAssocID="{CAC09A1E-20B2-4DB7-A29A-05987EE5A275}" presName="childNode2" presStyleLbl="bgAcc1" presStyleIdx="3" presStyleCnt="5" custScaleX="134172">
        <dgm:presLayoutVars>
          <dgm:bulletEnabled val="1"/>
        </dgm:presLayoutVars>
      </dgm:prSet>
      <dgm:spPr/>
      <dgm:t>
        <a:bodyPr/>
        <a:lstStyle/>
        <a:p>
          <a:endParaRPr lang="tr-TR"/>
        </a:p>
      </dgm:t>
    </dgm:pt>
    <dgm:pt modelId="{65E677FC-0C37-4066-BA13-C007D3A476E8}" type="pres">
      <dgm:prSet presAssocID="{CAC09A1E-20B2-4DB7-A29A-05987EE5A275}" presName="childNode2tx" presStyleLbl="bgAcc1" presStyleIdx="3" presStyleCnt="5">
        <dgm:presLayoutVars>
          <dgm:bulletEnabled val="1"/>
        </dgm:presLayoutVars>
      </dgm:prSet>
      <dgm:spPr/>
      <dgm:t>
        <a:bodyPr/>
        <a:lstStyle/>
        <a:p>
          <a:endParaRPr lang="tr-TR"/>
        </a:p>
      </dgm:t>
    </dgm:pt>
    <dgm:pt modelId="{113D7BED-2587-461B-8136-262B879FEAB5}" type="pres">
      <dgm:prSet presAssocID="{CAC09A1E-20B2-4DB7-A29A-05987EE5A275}" presName="parentNode2" presStyleLbl="node1" presStyleIdx="3" presStyleCnt="5">
        <dgm:presLayoutVars>
          <dgm:chMax val="0"/>
          <dgm:bulletEnabled val="1"/>
        </dgm:presLayoutVars>
      </dgm:prSet>
      <dgm:spPr/>
      <dgm:t>
        <a:bodyPr/>
        <a:lstStyle/>
        <a:p>
          <a:endParaRPr lang="tr-TR"/>
        </a:p>
      </dgm:t>
    </dgm:pt>
    <dgm:pt modelId="{771D454C-755E-4D40-8913-647D7F376198}" type="pres">
      <dgm:prSet presAssocID="{CAC09A1E-20B2-4DB7-A29A-05987EE5A275}" presName="connSite2" presStyleCnt="0"/>
      <dgm:spPr/>
    </dgm:pt>
    <dgm:pt modelId="{E912A8EB-FFF3-4FA7-ADD9-A252E5FB98D9}" type="pres">
      <dgm:prSet presAssocID="{7FE11367-2D5A-4604-B074-FD46FA9C5963}" presName="Name18" presStyleLbl="sibTrans2D1" presStyleIdx="3" presStyleCnt="4"/>
      <dgm:spPr/>
      <dgm:t>
        <a:bodyPr/>
        <a:lstStyle/>
        <a:p>
          <a:endParaRPr lang="tr-TR"/>
        </a:p>
      </dgm:t>
    </dgm:pt>
    <dgm:pt modelId="{6C316DAB-9880-47EA-BEB1-910C15B142E8}" type="pres">
      <dgm:prSet presAssocID="{1D094840-B26F-4E9E-B3C2-B411701B2EE5}" presName="composite1" presStyleCnt="0"/>
      <dgm:spPr/>
    </dgm:pt>
    <dgm:pt modelId="{7EAC717F-BD52-4B4D-9F39-E053659DA415}" type="pres">
      <dgm:prSet presAssocID="{1D094840-B26F-4E9E-B3C2-B411701B2EE5}" presName="dummyNode1" presStyleLbl="node1" presStyleIdx="3" presStyleCnt="5"/>
      <dgm:spPr/>
    </dgm:pt>
    <dgm:pt modelId="{7A58C1B4-ED3B-48D2-ACD0-A4D14B7B92E9}" type="pres">
      <dgm:prSet presAssocID="{1D094840-B26F-4E9E-B3C2-B411701B2EE5}" presName="childNode1" presStyleLbl="bgAcc1" presStyleIdx="4" presStyleCnt="5" custScaleX="162979">
        <dgm:presLayoutVars>
          <dgm:bulletEnabled val="1"/>
        </dgm:presLayoutVars>
      </dgm:prSet>
      <dgm:spPr/>
      <dgm:t>
        <a:bodyPr/>
        <a:lstStyle/>
        <a:p>
          <a:endParaRPr lang="tr-TR"/>
        </a:p>
      </dgm:t>
    </dgm:pt>
    <dgm:pt modelId="{DB299FB7-1D57-4F73-85B4-D33DAE5BC480}" type="pres">
      <dgm:prSet presAssocID="{1D094840-B26F-4E9E-B3C2-B411701B2EE5}" presName="childNode1tx" presStyleLbl="bgAcc1" presStyleIdx="4" presStyleCnt="5">
        <dgm:presLayoutVars>
          <dgm:bulletEnabled val="1"/>
        </dgm:presLayoutVars>
      </dgm:prSet>
      <dgm:spPr/>
      <dgm:t>
        <a:bodyPr/>
        <a:lstStyle/>
        <a:p>
          <a:endParaRPr lang="tr-TR"/>
        </a:p>
      </dgm:t>
    </dgm:pt>
    <dgm:pt modelId="{59BF9775-55FA-4F6D-B32C-ECB3484F0AE1}" type="pres">
      <dgm:prSet presAssocID="{1D094840-B26F-4E9E-B3C2-B411701B2EE5}" presName="parentNode1" presStyleLbl="node1" presStyleIdx="4" presStyleCnt="5">
        <dgm:presLayoutVars>
          <dgm:chMax val="1"/>
          <dgm:bulletEnabled val="1"/>
        </dgm:presLayoutVars>
      </dgm:prSet>
      <dgm:spPr/>
      <dgm:t>
        <a:bodyPr/>
        <a:lstStyle/>
        <a:p>
          <a:endParaRPr lang="tr-TR"/>
        </a:p>
      </dgm:t>
    </dgm:pt>
    <dgm:pt modelId="{6D5D6FE9-6501-4FD7-B98E-120AB125B3EC}" type="pres">
      <dgm:prSet presAssocID="{1D094840-B26F-4E9E-B3C2-B411701B2EE5}" presName="connSite1" presStyleCnt="0"/>
      <dgm:spPr/>
    </dgm:pt>
  </dgm:ptLst>
  <dgm:cxnLst>
    <dgm:cxn modelId="{327FA425-872F-4CEC-A631-6610C42A11AC}" srcId="{0D113BB3-A819-4316-BD47-C1717C5CB8B8}" destId="{C1C4A139-4535-4A42-9A72-A00F1B27AA12}" srcOrd="0" destOrd="0" parTransId="{DB5C2B75-379C-4DA4-B5FB-CE457AD706EA}" sibTransId="{9F5E4AC3-AE08-45AA-B355-725998E6D6CA}"/>
    <dgm:cxn modelId="{567478EC-E856-4C29-A4D9-0E6FAD7396EB}" srcId="{9BEA446A-B133-41DF-9B5E-6369C6E72D33}" destId="{0D113BB3-A819-4316-BD47-C1717C5CB8B8}" srcOrd="2" destOrd="0" parTransId="{4B9BDC13-56B2-4AA5-BC07-EAEED8549F9D}" sibTransId="{C38E932F-33F8-4C9E-9529-4A4465FB91CD}"/>
    <dgm:cxn modelId="{366AE101-9FFE-4B24-AAD3-9B4011914D86}" srcId="{46B2981F-87CE-4F46-B24A-133DCD4B7DA7}" destId="{57E864BF-733E-46DF-A53B-AC609989CCC6}" srcOrd="0" destOrd="0" parTransId="{BE0D2A9C-B486-41C1-8A39-9A00705AF940}" sibTransId="{C3C95DA7-1D8C-4DED-BA27-3855F2F3164B}"/>
    <dgm:cxn modelId="{9940126A-202B-4BD2-B5A8-64AF3245B2F3}" type="presOf" srcId="{D53EEEC2-8211-42BA-AB28-60872C5B259A}" destId="{230F29FC-45D6-4293-971C-163F8138B87B}" srcOrd="0" destOrd="0" presId="urn:microsoft.com/office/officeart/2005/8/layout/hProcess4"/>
    <dgm:cxn modelId="{8C769C66-B340-40E3-9F23-BD59C4F6017E}" type="presOf" srcId="{7FE11367-2D5A-4604-B074-FD46FA9C5963}" destId="{E912A8EB-FFF3-4FA7-ADD9-A252E5FB98D9}" srcOrd="0" destOrd="0" presId="urn:microsoft.com/office/officeart/2005/8/layout/hProcess4"/>
    <dgm:cxn modelId="{7E0719E6-0EC7-4A82-9D11-414F4243FD48}" type="presOf" srcId="{C594D33C-51E7-4A38-8706-E9FBCD1623B6}" destId="{DB299FB7-1D57-4F73-85B4-D33DAE5BC480}" srcOrd="1" destOrd="1" presId="urn:microsoft.com/office/officeart/2005/8/layout/hProcess4"/>
    <dgm:cxn modelId="{19E16E9F-3769-4CCB-8353-9A7B4AA69392}" type="presOf" srcId="{CF04A373-8F41-4D56-A694-606DC35EF1CB}" destId="{B04AD01F-BD2B-4186-A7BE-CA27B2A190DE}" srcOrd="0" destOrd="0" presId="urn:microsoft.com/office/officeart/2005/8/layout/hProcess4"/>
    <dgm:cxn modelId="{389CD0C2-2AFA-4200-B722-0CC5E292889F}" type="presOf" srcId="{46B2981F-87CE-4F46-B24A-133DCD4B7DA7}" destId="{DA62EB35-7B44-4AA0-B6A7-1A07780BA007}" srcOrd="0" destOrd="0" presId="urn:microsoft.com/office/officeart/2005/8/layout/hProcess4"/>
    <dgm:cxn modelId="{6DFC70DC-554C-4616-9552-43E615D30CC4}" type="presOf" srcId="{7EC441AE-3BD1-4D2D-898D-A0B816A73E7B}" destId="{DB299FB7-1D57-4F73-85B4-D33DAE5BC480}" srcOrd="1" destOrd="0" presId="urn:microsoft.com/office/officeart/2005/8/layout/hProcess4"/>
    <dgm:cxn modelId="{91FA6900-9B4E-41E1-BF14-1B4012E7EF6F}" type="presOf" srcId="{04EFC9AC-EF33-4C00-8ED0-791222DCA8D5}" destId="{261E57F2-30BE-4C12-9A8A-0BBECA8C81C5}" srcOrd="0" destOrd="0" presId="urn:microsoft.com/office/officeart/2005/8/layout/hProcess4"/>
    <dgm:cxn modelId="{0A711A14-5830-4EB4-9219-7CC65EAE18FC}" type="presOf" srcId="{CAC09A1E-20B2-4DB7-A29A-05987EE5A275}" destId="{113D7BED-2587-461B-8136-262B879FEAB5}" srcOrd="0" destOrd="0" presId="urn:microsoft.com/office/officeart/2005/8/layout/hProcess4"/>
    <dgm:cxn modelId="{C0306460-E5E5-4AFE-9312-77D0C1BCE6A0}" type="presOf" srcId="{57E864BF-733E-46DF-A53B-AC609989CCC6}" destId="{E3602D8B-1877-403B-B080-21D7517193DF}" srcOrd="0" destOrd="0" presId="urn:microsoft.com/office/officeart/2005/8/layout/hProcess4"/>
    <dgm:cxn modelId="{6AED068D-3A9F-4F53-9C50-4B1B709CC50C}" type="presOf" srcId="{C1C4A139-4535-4A42-9A72-A00F1B27AA12}" destId="{7286A484-435E-441E-8399-A4421A45E9F4}" srcOrd="1" destOrd="0" presId="urn:microsoft.com/office/officeart/2005/8/layout/hProcess4"/>
    <dgm:cxn modelId="{C554C7A1-0A53-4BED-BA0E-A1CAA8ED302D}" type="presOf" srcId="{1D094840-B26F-4E9E-B3C2-B411701B2EE5}" destId="{59BF9775-55FA-4F6D-B32C-ECB3484F0AE1}" srcOrd="0" destOrd="0" presId="urn:microsoft.com/office/officeart/2005/8/layout/hProcess4"/>
    <dgm:cxn modelId="{B13327AB-9854-43D8-A6F7-26F0ACA0B44D}" type="presOf" srcId="{D53EEEC2-8211-42BA-AB28-60872C5B259A}" destId="{2DC791F8-6ABB-448A-97C2-5416F5CCF966}" srcOrd="1" destOrd="0" presId="urn:microsoft.com/office/officeart/2005/8/layout/hProcess4"/>
    <dgm:cxn modelId="{9FBC0843-9553-4386-8BB8-8D1CB85CBF40}" type="presOf" srcId="{91EC6185-10FD-4498-B0E9-7613DCE0046F}" destId="{BA174F41-1DEE-4F6C-B2D1-9859F7925DE5}" srcOrd="0" destOrd="0" presId="urn:microsoft.com/office/officeart/2005/8/layout/hProcess4"/>
    <dgm:cxn modelId="{25793260-FA5D-4FF6-82E6-BB988B640A7C}" srcId="{CAC09A1E-20B2-4DB7-A29A-05987EE5A275}" destId="{91EC6185-10FD-4498-B0E9-7613DCE0046F}" srcOrd="0" destOrd="0" parTransId="{1B3FB5FD-16C3-472C-9614-0FABCA15CE1A}" sibTransId="{60682D63-44AE-4BDD-98F1-0390AD333D8A}"/>
    <dgm:cxn modelId="{72CCBC51-16AD-4451-85D4-72B8311E4EBF}" srcId="{04EFC9AC-EF33-4C00-8ED0-791222DCA8D5}" destId="{D53EEEC2-8211-42BA-AB28-60872C5B259A}" srcOrd="0" destOrd="0" parTransId="{98AC2126-9188-4BE6-97F7-A908AEB1CC36}" sibTransId="{0683C890-ED44-4119-9CCC-442E5E04407B}"/>
    <dgm:cxn modelId="{2759FF82-4A88-49B5-84D6-EF72C082A568}" type="presOf" srcId="{9BEA446A-B133-41DF-9B5E-6369C6E72D33}" destId="{8944E3B4-4D89-47B9-AEAA-77025D35CC51}" srcOrd="0" destOrd="0" presId="urn:microsoft.com/office/officeart/2005/8/layout/hProcess4"/>
    <dgm:cxn modelId="{A12A8985-8E3B-40DD-989B-E3A7B4353547}" type="presOf" srcId="{E6713F9B-8095-4A28-A260-D2EA79F9DE51}" destId="{DB33AFE8-20EB-4155-9621-CFDE8BF411DC}" srcOrd="0" destOrd="0" presId="urn:microsoft.com/office/officeart/2005/8/layout/hProcess4"/>
    <dgm:cxn modelId="{ED9138BD-126A-47DB-87C9-470E85A93121}" srcId="{9BEA446A-B133-41DF-9B5E-6369C6E72D33}" destId="{1D094840-B26F-4E9E-B3C2-B411701B2EE5}" srcOrd="4" destOrd="0" parTransId="{1688A276-C5BC-44A1-9C8B-AB52B95C7495}" sibTransId="{C8F38EC7-E678-4A0D-BF86-EC73131D3A3F}"/>
    <dgm:cxn modelId="{8E8E4227-B5B0-42D7-90B3-8B0402AF29AA}" type="presOf" srcId="{C594D33C-51E7-4A38-8706-E9FBCD1623B6}" destId="{7A58C1B4-ED3B-48D2-ACD0-A4D14B7B92E9}" srcOrd="0" destOrd="1" presId="urn:microsoft.com/office/officeart/2005/8/layout/hProcess4"/>
    <dgm:cxn modelId="{F8621C73-9649-488F-A547-877F41E26DD7}" srcId="{1D094840-B26F-4E9E-B3C2-B411701B2EE5}" destId="{7EC441AE-3BD1-4D2D-898D-A0B816A73E7B}" srcOrd="0" destOrd="0" parTransId="{24A96652-175B-425E-8C2F-77BBC75612DE}" sibTransId="{00BBC41D-F24F-4875-94B4-BF0214B33A62}"/>
    <dgm:cxn modelId="{176C1E69-3591-4D1E-B69F-53C3C6450D7B}" type="presOf" srcId="{C1C4A139-4535-4A42-9A72-A00F1B27AA12}" destId="{1853B139-8480-4E23-BADE-0A2E408265FA}" srcOrd="0" destOrd="0" presId="urn:microsoft.com/office/officeart/2005/8/layout/hProcess4"/>
    <dgm:cxn modelId="{626EDB69-956A-41E3-849D-A5A3224DA3A0}" type="presOf" srcId="{57E864BF-733E-46DF-A53B-AC609989CCC6}" destId="{47CA5D5A-F2E1-4DA0-9162-0B55591CB54A}" srcOrd="1" destOrd="0" presId="urn:microsoft.com/office/officeart/2005/8/layout/hProcess4"/>
    <dgm:cxn modelId="{0D5A2939-1FC9-47C5-AEFE-12DE78F7EA46}" type="presOf" srcId="{7EC441AE-3BD1-4D2D-898D-A0B816A73E7B}" destId="{7A58C1B4-ED3B-48D2-ACD0-A4D14B7B92E9}" srcOrd="0" destOrd="0" presId="urn:microsoft.com/office/officeart/2005/8/layout/hProcess4"/>
    <dgm:cxn modelId="{00DF6E15-DFFD-4661-8A68-13385E837077}" srcId="{9BEA446A-B133-41DF-9B5E-6369C6E72D33}" destId="{04EFC9AC-EF33-4C00-8ED0-791222DCA8D5}" srcOrd="1" destOrd="0" parTransId="{125F98A9-2604-41EF-BB3A-068107ED8FA8}" sibTransId="{E6713F9B-8095-4A28-A260-D2EA79F9DE51}"/>
    <dgm:cxn modelId="{C74CFC73-8116-40BC-8E1B-5BF1338CFC81}" type="presOf" srcId="{0D113BB3-A819-4316-BD47-C1717C5CB8B8}" destId="{DFA603FF-EFBA-4E4A-AA1E-D4633C37CF4E}" srcOrd="0" destOrd="0" presId="urn:microsoft.com/office/officeart/2005/8/layout/hProcess4"/>
    <dgm:cxn modelId="{146EEA18-89B5-413E-B311-ED7278E8F90D}" type="presOf" srcId="{91EC6185-10FD-4498-B0E9-7613DCE0046F}" destId="{65E677FC-0C37-4066-BA13-C007D3A476E8}" srcOrd="1" destOrd="0" presId="urn:microsoft.com/office/officeart/2005/8/layout/hProcess4"/>
    <dgm:cxn modelId="{E1F89015-D083-4575-88A4-12271C09EB99}" srcId="{9BEA446A-B133-41DF-9B5E-6369C6E72D33}" destId="{CAC09A1E-20B2-4DB7-A29A-05987EE5A275}" srcOrd="3" destOrd="0" parTransId="{CCEDD8FF-3642-4D7F-BE8F-6C75A43D6435}" sibTransId="{7FE11367-2D5A-4604-B074-FD46FA9C5963}"/>
    <dgm:cxn modelId="{30749F2E-D753-4FC4-8089-8A5AEACF7BC3}" srcId="{1D094840-B26F-4E9E-B3C2-B411701B2EE5}" destId="{C594D33C-51E7-4A38-8706-E9FBCD1623B6}" srcOrd="1" destOrd="0" parTransId="{481FC824-338F-4FC6-BD99-A2359F06B331}" sibTransId="{80157CC5-D0C6-4312-8EC7-FD9D2F11146F}"/>
    <dgm:cxn modelId="{94F8271D-377E-43DC-994D-E255B2E11ED8}" srcId="{9BEA446A-B133-41DF-9B5E-6369C6E72D33}" destId="{46B2981F-87CE-4F46-B24A-133DCD4B7DA7}" srcOrd="0" destOrd="0" parTransId="{D77514D9-677A-4474-A701-802433261DFA}" sibTransId="{CF04A373-8F41-4D56-A694-606DC35EF1CB}"/>
    <dgm:cxn modelId="{24989B30-D9EB-4800-81F2-E6F400990C20}" type="presOf" srcId="{C38E932F-33F8-4C9E-9529-4A4465FB91CD}" destId="{A2911E5B-AA3B-4D5C-BF98-E63EC9B800D5}" srcOrd="0" destOrd="0" presId="urn:microsoft.com/office/officeart/2005/8/layout/hProcess4"/>
    <dgm:cxn modelId="{73617770-B2B0-480C-AC36-82F4A777288A}" type="presParOf" srcId="{8944E3B4-4D89-47B9-AEAA-77025D35CC51}" destId="{1D988F32-025B-4458-A5BE-7126846A771C}" srcOrd="0" destOrd="0" presId="urn:microsoft.com/office/officeart/2005/8/layout/hProcess4"/>
    <dgm:cxn modelId="{0F18F99F-1B88-4A94-B5DD-0B9889A92E25}" type="presParOf" srcId="{8944E3B4-4D89-47B9-AEAA-77025D35CC51}" destId="{77D432EC-478A-4150-9046-CCAFED4F1D60}" srcOrd="1" destOrd="0" presId="urn:microsoft.com/office/officeart/2005/8/layout/hProcess4"/>
    <dgm:cxn modelId="{4B246025-F203-4C15-AC4B-1509C1E75D93}" type="presParOf" srcId="{8944E3B4-4D89-47B9-AEAA-77025D35CC51}" destId="{6371C896-07CE-4155-BBD9-D5CA504C1220}" srcOrd="2" destOrd="0" presId="urn:microsoft.com/office/officeart/2005/8/layout/hProcess4"/>
    <dgm:cxn modelId="{A0AB3E18-710B-4FB6-9AC5-BA1FE03B3355}" type="presParOf" srcId="{6371C896-07CE-4155-BBD9-D5CA504C1220}" destId="{099907FB-8F8B-445D-85D9-35560372E6BF}" srcOrd="0" destOrd="0" presId="urn:microsoft.com/office/officeart/2005/8/layout/hProcess4"/>
    <dgm:cxn modelId="{983D60E4-1397-4379-BB3C-BAA193C588E6}" type="presParOf" srcId="{099907FB-8F8B-445D-85D9-35560372E6BF}" destId="{0FAA0345-38D0-4D55-B674-21C8A35F6398}" srcOrd="0" destOrd="0" presId="urn:microsoft.com/office/officeart/2005/8/layout/hProcess4"/>
    <dgm:cxn modelId="{08D5E7FD-70DD-4B1E-A634-DCE4167B41E6}" type="presParOf" srcId="{099907FB-8F8B-445D-85D9-35560372E6BF}" destId="{E3602D8B-1877-403B-B080-21D7517193DF}" srcOrd="1" destOrd="0" presId="urn:microsoft.com/office/officeart/2005/8/layout/hProcess4"/>
    <dgm:cxn modelId="{E3B095FC-1759-468D-A3A6-B9ADFFB65F95}" type="presParOf" srcId="{099907FB-8F8B-445D-85D9-35560372E6BF}" destId="{47CA5D5A-F2E1-4DA0-9162-0B55591CB54A}" srcOrd="2" destOrd="0" presId="urn:microsoft.com/office/officeart/2005/8/layout/hProcess4"/>
    <dgm:cxn modelId="{AEA862D8-0606-46FB-B7C0-B8B6922F72AF}" type="presParOf" srcId="{099907FB-8F8B-445D-85D9-35560372E6BF}" destId="{DA62EB35-7B44-4AA0-B6A7-1A07780BA007}" srcOrd="3" destOrd="0" presId="urn:microsoft.com/office/officeart/2005/8/layout/hProcess4"/>
    <dgm:cxn modelId="{6113E7EE-B75C-4A44-9A97-E8C3039EAA94}" type="presParOf" srcId="{099907FB-8F8B-445D-85D9-35560372E6BF}" destId="{6E3D1B7B-89FF-4842-BA13-17A768AB36D7}" srcOrd="4" destOrd="0" presId="urn:microsoft.com/office/officeart/2005/8/layout/hProcess4"/>
    <dgm:cxn modelId="{EF110ADC-3508-4904-A2E3-9A25BB6B5359}" type="presParOf" srcId="{6371C896-07CE-4155-BBD9-D5CA504C1220}" destId="{B04AD01F-BD2B-4186-A7BE-CA27B2A190DE}" srcOrd="1" destOrd="0" presId="urn:microsoft.com/office/officeart/2005/8/layout/hProcess4"/>
    <dgm:cxn modelId="{4995D140-CCA3-47D1-A111-00D44F96EE5A}" type="presParOf" srcId="{6371C896-07CE-4155-BBD9-D5CA504C1220}" destId="{36CC2F06-BF2B-4859-8988-2BAAE76ABC04}" srcOrd="2" destOrd="0" presId="urn:microsoft.com/office/officeart/2005/8/layout/hProcess4"/>
    <dgm:cxn modelId="{4060B698-FBB8-4BD2-9EA0-4E248C28071E}" type="presParOf" srcId="{36CC2F06-BF2B-4859-8988-2BAAE76ABC04}" destId="{ECDF394E-599A-4CBA-B4FF-EE48A53D6E48}" srcOrd="0" destOrd="0" presId="urn:microsoft.com/office/officeart/2005/8/layout/hProcess4"/>
    <dgm:cxn modelId="{3232611C-E25E-46DC-BD09-2985C71BB264}" type="presParOf" srcId="{36CC2F06-BF2B-4859-8988-2BAAE76ABC04}" destId="{230F29FC-45D6-4293-971C-163F8138B87B}" srcOrd="1" destOrd="0" presId="urn:microsoft.com/office/officeart/2005/8/layout/hProcess4"/>
    <dgm:cxn modelId="{08E139C7-971C-4B13-8E3C-56FA38C4F404}" type="presParOf" srcId="{36CC2F06-BF2B-4859-8988-2BAAE76ABC04}" destId="{2DC791F8-6ABB-448A-97C2-5416F5CCF966}" srcOrd="2" destOrd="0" presId="urn:microsoft.com/office/officeart/2005/8/layout/hProcess4"/>
    <dgm:cxn modelId="{143776A0-D1F5-44A7-A83E-48CA9B31F731}" type="presParOf" srcId="{36CC2F06-BF2B-4859-8988-2BAAE76ABC04}" destId="{261E57F2-30BE-4C12-9A8A-0BBECA8C81C5}" srcOrd="3" destOrd="0" presId="urn:microsoft.com/office/officeart/2005/8/layout/hProcess4"/>
    <dgm:cxn modelId="{ED382977-3877-4C9D-97DA-4D26DB30A89A}" type="presParOf" srcId="{36CC2F06-BF2B-4859-8988-2BAAE76ABC04}" destId="{FD19E4B7-ADC6-46BC-A00E-E07F017F69A7}" srcOrd="4" destOrd="0" presId="urn:microsoft.com/office/officeart/2005/8/layout/hProcess4"/>
    <dgm:cxn modelId="{13E461D0-BF03-4A9B-BE4C-B637BEDDC484}" type="presParOf" srcId="{6371C896-07CE-4155-BBD9-D5CA504C1220}" destId="{DB33AFE8-20EB-4155-9621-CFDE8BF411DC}" srcOrd="3" destOrd="0" presId="urn:microsoft.com/office/officeart/2005/8/layout/hProcess4"/>
    <dgm:cxn modelId="{A2AFEDD1-132B-4865-BD7B-860B263A1351}" type="presParOf" srcId="{6371C896-07CE-4155-BBD9-D5CA504C1220}" destId="{1223A461-3885-431D-8FA6-B43E0DE51946}" srcOrd="4" destOrd="0" presId="urn:microsoft.com/office/officeart/2005/8/layout/hProcess4"/>
    <dgm:cxn modelId="{8C105B20-EC82-4FEA-B55B-8FE7728F5DEB}" type="presParOf" srcId="{1223A461-3885-431D-8FA6-B43E0DE51946}" destId="{FB31C3D2-8479-4AA6-B711-4E83C841B0D1}" srcOrd="0" destOrd="0" presId="urn:microsoft.com/office/officeart/2005/8/layout/hProcess4"/>
    <dgm:cxn modelId="{D112FAA2-8184-4AA4-9342-B1A6C2651EA9}" type="presParOf" srcId="{1223A461-3885-431D-8FA6-B43E0DE51946}" destId="{1853B139-8480-4E23-BADE-0A2E408265FA}" srcOrd="1" destOrd="0" presId="urn:microsoft.com/office/officeart/2005/8/layout/hProcess4"/>
    <dgm:cxn modelId="{0615D973-CA64-479E-8807-ACAF905DB8A5}" type="presParOf" srcId="{1223A461-3885-431D-8FA6-B43E0DE51946}" destId="{7286A484-435E-441E-8399-A4421A45E9F4}" srcOrd="2" destOrd="0" presId="urn:microsoft.com/office/officeart/2005/8/layout/hProcess4"/>
    <dgm:cxn modelId="{C5B24012-5A43-47F3-BD22-2DA4812E0E22}" type="presParOf" srcId="{1223A461-3885-431D-8FA6-B43E0DE51946}" destId="{DFA603FF-EFBA-4E4A-AA1E-D4633C37CF4E}" srcOrd="3" destOrd="0" presId="urn:microsoft.com/office/officeart/2005/8/layout/hProcess4"/>
    <dgm:cxn modelId="{CB99A928-64C3-4C5C-9BFD-E1539A456CF1}" type="presParOf" srcId="{1223A461-3885-431D-8FA6-B43E0DE51946}" destId="{622591C3-6DE9-4A63-BE9A-77966FBF56C8}" srcOrd="4" destOrd="0" presId="urn:microsoft.com/office/officeart/2005/8/layout/hProcess4"/>
    <dgm:cxn modelId="{6DF30552-E216-4057-A7DB-2BC10899FDC7}" type="presParOf" srcId="{6371C896-07CE-4155-BBD9-D5CA504C1220}" destId="{A2911E5B-AA3B-4D5C-BF98-E63EC9B800D5}" srcOrd="5" destOrd="0" presId="urn:microsoft.com/office/officeart/2005/8/layout/hProcess4"/>
    <dgm:cxn modelId="{9B61278A-A681-4749-A2C4-B36998E19FD7}" type="presParOf" srcId="{6371C896-07CE-4155-BBD9-D5CA504C1220}" destId="{D57B76E6-33DA-4403-A27C-D02E7C1FB930}" srcOrd="6" destOrd="0" presId="urn:microsoft.com/office/officeart/2005/8/layout/hProcess4"/>
    <dgm:cxn modelId="{60743913-4FC6-4F51-99B6-137EAA039063}" type="presParOf" srcId="{D57B76E6-33DA-4403-A27C-D02E7C1FB930}" destId="{9D35781A-13EA-4B14-B917-F946CC424DCC}" srcOrd="0" destOrd="0" presId="urn:microsoft.com/office/officeart/2005/8/layout/hProcess4"/>
    <dgm:cxn modelId="{491B7AAE-79C7-4499-84C0-B531289D4789}" type="presParOf" srcId="{D57B76E6-33DA-4403-A27C-D02E7C1FB930}" destId="{BA174F41-1DEE-4F6C-B2D1-9859F7925DE5}" srcOrd="1" destOrd="0" presId="urn:microsoft.com/office/officeart/2005/8/layout/hProcess4"/>
    <dgm:cxn modelId="{395AC410-CFD6-4328-B318-84F2E968063E}" type="presParOf" srcId="{D57B76E6-33DA-4403-A27C-D02E7C1FB930}" destId="{65E677FC-0C37-4066-BA13-C007D3A476E8}" srcOrd="2" destOrd="0" presId="urn:microsoft.com/office/officeart/2005/8/layout/hProcess4"/>
    <dgm:cxn modelId="{40C7EC74-7CE7-4B13-A692-F5E9F8619B7A}" type="presParOf" srcId="{D57B76E6-33DA-4403-A27C-D02E7C1FB930}" destId="{113D7BED-2587-461B-8136-262B879FEAB5}" srcOrd="3" destOrd="0" presId="urn:microsoft.com/office/officeart/2005/8/layout/hProcess4"/>
    <dgm:cxn modelId="{10BB4B18-5CE9-4EFF-A257-2649E34B741D}" type="presParOf" srcId="{D57B76E6-33DA-4403-A27C-D02E7C1FB930}" destId="{771D454C-755E-4D40-8913-647D7F376198}" srcOrd="4" destOrd="0" presId="urn:microsoft.com/office/officeart/2005/8/layout/hProcess4"/>
    <dgm:cxn modelId="{3E87F1EB-6F85-4CA3-B1A5-14CC190E09E4}" type="presParOf" srcId="{6371C896-07CE-4155-BBD9-D5CA504C1220}" destId="{E912A8EB-FFF3-4FA7-ADD9-A252E5FB98D9}" srcOrd="7" destOrd="0" presId="urn:microsoft.com/office/officeart/2005/8/layout/hProcess4"/>
    <dgm:cxn modelId="{CD358CDE-256B-4918-9D6C-C8900D1B5E39}" type="presParOf" srcId="{6371C896-07CE-4155-BBD9-D5CA504C1220}" destId="{6C316DAB-9880-47EA-BEB1-910C15B142E8}" srcOrd="8" destOrd="0" presId="urn:microsoft.com/office/officeart/2005/8/layout/hProcess4"/>
    <dgm:cxn modelId="{785350DC-8B1B-42EE-9C9B-B6408C6DFA11}" type="presParOf" srcId="{6C316DAB-9880-47EA-BEB1-910C15B142E8}" destId="{7EAC717F-BD52-4B4D-9F39-E053659DA415}" srcOrd="0" destOrd="0" presId="urn:microsoft.com/office/officeart/2005/8/layout/hProcess4"/>
    <dgm:cxn modelId="{587DDD0D-9452-461B-A63F-BF3303639A83}" type="presParOf" srcId="{6C316DAB-9880-47EA-BEB1-910C15B142E8}" destId="{7A58C1B4-ED3B-48D2-ACD0-A4D14B7B92E9}" srcOrd="1" destOrd="0" presId="urn:microsoft.com/office/officeart/2005/8/layout/hProcess4"/>
    <dgm:cxn modelId="{F4B0CF61-7847-4249-AEC3-9FAC661A9074}" type="presParOf" srcId="{6C316DAB-9880-47EA-BEB1-910C15B142E8}" destId="{DB299FB7-1D57-4F73-85B4-D33DAE5BC480}" srcOrd="2" destOrd="0" presId="urn:microsoft.com/office/officeart/2005/8/layout/hProcess4"/>
    <dgm:cxn modelId="{EE624CCB-B9ED-45A9-BF75-5A2DB83289CC}" type="presParOf" srcId="{6C316DAB-9880-47EA-BEB1-910C15B142E8}" destId="{59BF9775-55FA-4F6D-B32C-ECB3484F0AE1}" srcOrd="3" destOrd="0" presId="urn:microsoft.com/office/officeart/2005/8/layout/hProcess4"/>
    <dgm:cxn modelId="{3C7B7D7E-4706-4C77-A8FD-1747D74EC60A}" type="presParOf" srcId="{6C316DAB-9880-47EA-BEB1-910C15B142E8}" destId="{6D5D6FE9-6501-4FD7-B98E-120AB125B3E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D8385-B907-42F8-A107-DF52A6BAEE74}"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endParaRPr lang="tr-TR"/>
        </a:p>
      </dgm:t>
    </dgm:pt>
    <dgm:pt modelId="{2F011D31-121F-4B40-BE26-B8BCDEC30918}">
      <dgm:prSet phldrT="[Metin]" custT="1"/>
      <dgm:spPr>
        <a:solidFill>
          <a:srgbClr val="9A7500"/>
        </a:solidFill>
      </dgm:spPr>
      <dgm:t>
        <a:bodyPr/>
        <a:lstStyle/>
        <a:p>
          <a:r>
            <a:rPr lang="tr-TR" sz="3600" b="1" dirty="0" smtClean="0">
              <a:latin typeface="Times New Roman" pitchFamily="18" charset="0"/>
              <a:cs typeface="Times New Roman" pitchFamily="18" charset="0"/>
            </a:rPr>
            <a:t>SP- ÜST KURUL</a:t>
          </a:r>
          <a:endParaRPr lang="tr-TR" sz="3600" b="1" dirty="0">
            <a:latin typeface="Times New Roman" pitchFamily="18" charset="0"/>
            <a:cs typeface="Times New Roman" pitchFamily="18" charset="0"/>
          </a:endParaRPr>
        </a:p>
      </dgm:t>
    </dgm:pt>
    <dgm:pt modelId="{89C4E28A-E109-4D47-A710-BA0372D17048}" type="parTrans" cxnId="{62E53B35-ACC3-4995-9038-C615FBE9409F}">
      <dgm:prSet/>
      <dgm:spPr/>
      <dgm:t>
        <a:bodyPr/>
        <a:lstStyle/>
        <a:p>
          <a:endParaRPr lang="tr-TR" sz="2400" b="1">
            <a:latin typeface="Times New Roman" pitchFamily="18" charset="0"/>
            <a:cs typeface="Times New Roman" pitchFamily="18" charset="0"/>
          </a:endParaRPr>
        </a:p>
      </dgm:t>
    </dgm:pt>
    <dgm:pt modelId="{1181DA8D-F7F8-41E7-82AD-F05A9DFD52F9}" type="sibTrans" cxnId="{62E53B35-ACC3-4995-9038-C615FBE9409F}">
      <dgm:prSet/>
      <dgm:spPr/>
      <dgm:t>
        <a:bodyPr/>
        <a:lstStyle/>
        <a:p>
          <a:endParaRPr lang="tr-TR" sz="2400" b="1">
            <a:latin typeface="Times New Roman" pitchFamily="18" charset="0"/>
            <a:cs typeface="Times New Roman" pitchFamily="18" charset="0"/>
          </a:endParaRPr>
        </a:p>
      </dgm:t>
    </dgm:pt>
    <dgm:pt modelId="{510F8F0D-334C-4D7B-864F-19287F364BC0}">
      <dgm:prSet phldrT="[Metin]" custT="1"/>
      <dgm:spPr>
        <a:solidFill>
          <a:srgbClr val="BC8F00"/>
        </a:solidFill>
      </dgm:spPr>
      <dgm:t>
        <a:bodyPr/>
        <a:lstStyle/>
        <a:p>
          <a:pPr algn="l"/>
          <a:r>
            <a:rPr lang="tr-TR" sz="2400" b="1" dirty="0" smtClean="0">
              <a:latin typeface="Times New Roman" pitchFamily="18" charset="0"/>
              <a:cs typeface="Times New Roman" pitchFamily="18" charset="0"/>
            </a:rPr>
            <a:t>Erdal DURMUŞ (İlçe Milli Eğitim Müdürü)</a:t>
          </a:r>
          <a:endParaRPr lang="tr-TR" sz="2400" b="1" dirty="0">
            <a:latin typeface="Times New Roman" pitchFamily="18" charset="0"/>
            <a:cs typeface="Times New Roman" pitchFamily="18" charset="0"/>
          </a:endParaRPr>
        </a:p>
      </dgm:t>
    </dgm:pt>
    <dgm:pt modelId="{5AE863ED-2521-4B5B-BEAC-B0E6AFF95507}" type="parTrans" cxnId="{671BC2FF-D447-4586-8E1E-AC3B96A4C431}">
      <dgm:prSet custT="1"/>
      <dgm:spPr/>
      <dgm:t>
        <a:bodyPr/>
        <a:lstStyle/>
        <a:p>
          <a:endParaRPr lang="tr-TR" sz="2400" b="1">
            <a:latin typeface="Times New Roman" pitchFamily="18" charset="0"/>
            <a:cs typeface="Times New Roman" pitchFamily="18" charset="0"/>
          </a:endParaRPr>
        </a:p>
      </dgm:t>
    </dgm:pt>
    <dgm:pt modelId="{2E2D8426-F455-465F-9FC3-35D0B44B6610}" type="sibTrans" cxnId="{671BC2FF-D447-4586-8E1E-AC3B96A4C431}">
      <dgm:prSet/>
      <dgm:spPr/>
      <dgm:t>
        <a:bodyPr/>
        <a:lstStyle/>
        <a:p>
          <a:endParaRPr lang="tr-TR" sz="2400" b="1">
            <a:latin typeface="Times New Roman" pitchFamily="18" charset="0"/>
            <a:cs typeface="Times New Roman" pitchFamily="18" charset="0"/>
          </a:endParaRPr>
        </a:p>
      </dgm:t>
    </dgm:pt>
    <dgm:pt modelId="{ABE89E3C-850B-484E-8F78-09D960268896}">
      <dgm:prSet phldrT="[Metin]" custT="1"/>
      <dgm:spPr>
        <a:solidFill>
          <a:srgbClr val="BC8F00"/>
        </a:solidFill>
      </dgm:spPr>
      <dgm:t>
        <a:bodyPr/>
        <a:lstStyle/>
        <a:p>
          <a:pPr algn="l"/>
          <a:r>
            <a:rPr lang="tr-TR" sz="2400" b="1" dirty="0" smtClean="0">
              <a:latin typeface="Times New Roman" pitchFamily="18" charset="0"/>
              <a:cs typeface="Times New Roman" pitchFamily="18" charset="0"/>
            </a:rPr>
            <a:t>Nurettin ÖZDEMİR –Koordinatör (Şube Müdürü)</a:t>
          </a:r>
          <a:endParaRPr lang="tr-TR" sz="2400" b="1" dirty="0">
            <a:latin typeface="Times New Roman" pitchFamily="18" charset="0"/>
            <a:cs typeface="Times New Roman" pitchFamily="18" charset="0"/>
          </a:endParaRPr>
        </a:p>
      </dgm:t>
    </dgm:pt>
    <dgm:pt modelId="{F689D306-54F2-40F8-AAA7-B4B6A75F5130}" type="parTrans" cxnId="{933BF902-6D6E-4193-9A59-4C1DB9673CE8}">
      <dgm:prSet custT="1"/>
      <dgm:spPr/>
      <dgm:t>
        <a:bodyPr/>
        <a:lstStyle/>
        <a:p>
          <a:endParaRPr lang="tr-TR" sz="2400" b="1">
            <a:latin typeface="Times New Roman" pitchFamily="18" charset="0"/>
            <a:cs typeface="Times New Roman" pitchFamily="18" charset="0"/>
          </a:endParaRPr>
        </a:p>
      </dgm:t>
    </dgm:pt>
    <dgm:pt modelId="{23ECA327-C3F2-40EB-B2E3-AFB745E11F18}" type="sibTrans" cxnId="{933BF902-6D6E-4193-9A59-4C1DB9673CE8}">
      <dgm:prSet/>
      <dgm:spPr/>
      <dgm:t>
        <a:bodyPr/>
        <a:lstStyle/>
        <a:p>
          <a:endParaRPr lang="tr-TR" sz="2400" b="1">
            <a:latin typeface="Times New Roman" pitchFamily="18" charset="0"/>
            <a:cs typeface="Times New Roman" pitchFamily="18" charset="0"/>
          </a:endParaRPr>
        </a:p>
      </dgm:t>
    </dgm:pt>
    <dgm:pt modelId="{EE49430A-C860-4B1F-B43A-E14984C2901A}">
      <dgm:prSet custT="1"/>
      <dgm:spPr>
        <a:solidFill>
          <a:srgbClr val="BC8F00"/>
        </a:solidFill>
      </dgm:spPr>
      <dgm:t>
        <a:bodyPr/>
        <a:lstStyle/>
        <a:p>
          <a:pPr algn="l"/>
          <a:r>
            <a:rPr lang="tr-TR" sz="2300" b="1" dirty="0" smtClean="0">
              <a:latin typeface="Times New Roman" pitchFamily="18" charset="0"/>
              <a:cs typeface="Times New Roman" pitchFamily="18" charset="0"/>
            </a:rPr>
            <a:t>Nebahat AKKOYUN ORAN (Anadolu Lisesi Müdürü)</a:t>
          </a:r>
          <a:endParaRPr lang="tr-TR" sz="2300" b="1" dirty="0">
            <a:latin typeface="Times New Roman" pitchFamily="18" charset="0"/>
            <a:cs typeface="Times New Roman" pitchFamily="18" charset="0"/>
          </a:endParaRPr>
        </a:p>
      </dgm:t>
    </dgm:pt>
    <dgm:pt modelId="{732488A7-6147-4998-8131-B53EADE50C08}" type="parTrans" cxnId="{CF9BCF91-2A69-44B9-948B-8A623503D352}">
      <dgm:prSet custT="1"/>
      <dgm:spPr/>
      <dgm:t>
        <a:bodyPr/>
        <a:lstStyle/>
        <a:p>
          <a:endParaRPr lang="tr-TR" sz="2400" b="1">
            <a:latin typeface="Times New Roman" pitchFamily="18" charset="0"/>
            <a:cs typeface="Times New Roman" pitchFamily="18" charset="0"/>
          </a:endParaRPr>
        </a:p>
      </dgm:t>
    </dgm:pt>
    <dgm:pt modelId="{015EC9E2-CE46-4DE4-B49C-7E506EABD650}" type="sibTrans" cxnId="{CF9BCF91-2A69-44B9-948B-8A623503D352}">
      <dgm:prSet/>
      <dgm:spPr/>
      <dgm:t>
        <a:bodyPr/>
        <a:lstStyle/>
        <a:p>
          <a:endParaRPr lang="tr-TR" sz="2400" b="1">
            <a:latin typeface="Times New Roman" pitchFamily="18" charset="0"/>
            <a:cs typeface="Times New Roman" pitchFamily="18" charset="0"/>
          </a:endParaRPr>
        </a:p>
      </dgm:t>
    </dgm:pt>
    <dgm:pt modelId="{F2A64957-3829-474B-9D2F-D361C26DCE01}">
      <dgm:prSet custT="1"/>
      <dgm:spPr>
        <a:solidFill>
          <a:srgbClr val="BC8F00"/>
        </a:solidFill>
      </dgm:spPr>
      <dgm:t>
        <a:bodyPr/>
        <a:lstStyle/>
        <a:p>
          <a:pPr algn="l"/>
          <a:r>
            <a:rPr lang="tr-TR" sz="2400" b="1" dirty="0" smtClean="0">
              <a:latin typeface="Times New Roman" pitchFamily="18" charset="0"/>
              <a:cs typeface="Times New Roman" pitchFamily="18" charset="0"/>
            </a:rPr>
            <a:t>Bilal GÜRHAN (İmam Hatip Ortaokulu Müdürü)</a:t>
          </a:r>
          <a:endParaRPr lang="tr-TR" sz="2400" b="1" dirty="0">
            <a:latin typeface="Times New Roman" pitchFamily="18" charset="0"/>
            <a:cs typeface="Times New Roman" pitchFamily="18" charset="0"/>
          </a:endParaRPr>
        </a:p>
      </dgm:t>
    </dgm:pt>
    <dgm:pt modelId="{80DF33F3-4E85-4F0A-BBEE-FA83A1385693}" type="parTrans" cxnId="{E42AE05D-5310-44F4-86DA-8B619FD002A7}">
      <dgm:prSet custT="1"/>
      <dgm:spPr/>
      <dgm:t>
        <a:bodyPr/>
        <a:lstStyle/>
        <a:p>
          <a:endParaRPr lang="tr-TR" sz="2400" b="1">
            <a:latin typeface="Times New Roman" pitchFamily="18" charset="0"/>
            <a:cs typeface="Times New Roman" pitchFamily="18" charset="0"/>
          </a:endParaRPr>
        </a:p>
      </dgm:t>
    </dgm:pt>
    <dgm:pt modelId="{668AA264-B736-4ABD-8489-D4900C598D5C}" type="sibTrans" cxnId="{E42AE05D-5310-44F4-86DA-8B619FD002A7}">
      <dgm:prSet/>
      <dgm:spPr/>
      <dgm:t>
        <a:bodyPr/>
        <a:lstStyle/>
        <a:p>
          <a:endParaRPr lang="tr-TR" sz="2400" b="1">
            <a:latin typeface="Times New Roman" pitchFamily="18" charset="0"/>
            <a:cs typeface="Times New Roman" pitchFamily="18" charset="0"/>
          </a:endParaRPr>
        </a:p>
      </dgm:t>
    </dgm:pt>
    <dgm:pt modelId="{76DEC7E9-FEB7-4DE1-A8B7-50DB8BA32F5C}">
      <dgm:prSet custT="1"/>
      <dgm:spPr>
        <a:solidFill>
          <a:srgbClr val="BC8F00"/>
        </a:solidFill>
      </dgm:spPr>
      <dgm:t>
        <a:bodyPr/>
        <a:lstStyle/>
        <a:p>
          <a:pPr algn="l"/>
          <a:r>
            <a:rPr lang="tr-TR" sz="2400" b="1" dirty="0" smtClean="0">
              <a:latin typeface="Times New Roman" pitchFamily="18" charset="0"/>
              <a:cs typeface="Times New Roman" pitchFamily="18" charset="0"/>
            </a:rPr>
            <a:t>Bahar UÇAK (Anaokulu </a:t>
          </a:r>
          <a:r>
            <a:rPr lang="tr-TR" sz="2400" b="1" dirty="0" smtClean="0">
              <a:latin typeface="Times New Roman" pitchFamily="18" charset="0"/>
              <a:cs typeface="Times New Roman" pitchFamily="18" charset="0"/>
            </a:rPr>
            <a:t>Müdürü) </a:t>
          </a:r>
          <a:endParaRPr lang="tr-TR" sz="2400" b="1" dirty="0">
            <a:latin typeface="Times New Roman" pitchFamily="18" charset="0"/>
            <a:cs typeface="Times New Roman" pitchFamily="18" charset="0"/>
          </a:endParaRPr>
        </a:p>
      </dgm:t>
    </dgm:pt>
    <dgm:pt modelId="{10C64B46-7C68-44F7-91D9-DAF7585E3D51}" type="parTrans" cxnId="{C2E42E02-0984-4720-A9AB-7CFDE2BAD930}">
      <dgm:prSet custT="1"/>
      <dgm:spPr/>
      <dgm:t>
        <a:bodyPr/>
        <a:lstStyle/>
        <a:p>
          <a:endParaRPr lang="tr-TR" sz="2400" b="1">
            <a:latin typeface="Times New Roman" pitchFamily="18" charset="0"/>
            <a:cs typeface="Times New Roman" pitchFamily="18" charset="0"/>
          </a:endParaRPr>
        </a:p>
      </dgm:t>
    </dgm:pt>
    <dgm:pt modelId="{C9CAE679-13E6-473A-84AC-97728267B6DC}" type="sibTrans" cxnId="{C2E42E02-0984-4720-A9AB-7CFDE2BAD930}">
      <dgm:prSet/>
      <dgm:spPr/>
      <dgm:t>
        <a:bodyPr/>
        <a:lstStyle/>
        <a:p>
          <a:endParaRPr lang="tr-TR" sz="2400" b="1">
            <a:latin typeface="Times New Roman" pitchFamily="18" charset="0"/>
            <a:cs typeface="Times New Roman" pitchFamily="18" charset="0"/>
          </a:endParaRPr>
        </a:p>
      </dgm:t>
    </dgm:pt>
    <dgm:pt modelId="{A2B71AE6-0184-484D-B0D9-685E04368D56}">
      <dgm:prSet phldrT="[Metin]" custT="1"/>
      <dgm:spPr>
        <a:solidFill>
          <a:srgbClr val="BC8F00"/>
        </a:solidFill>
      </dgm:spPr>
      <dgm:t>
        <a:bodyPr/>
        <a:lstStyle/>
        <a:p>
          <a:pPr algn="l"/>
          <a:r>
            <a:rPr lang="tr-TR" sz="2400" b="1" dirty="0" smtClean="0">
              <a:latin typeface="Times New Roman" pitchFamily="18" charset="0"/>
              <a:cs typeface="Times New Roman" pitchFamily="18" charset="0"/>
            </a:rPr>
            <a:t> Muhammet ÇERİ (Hacer Özer İlkokulu Müdürü)</a:t>
          </a:r>
          <a:endParaRPr lang="tr-TR" sz="2400" b="1" dirty="0">
            <a:latin typeface="Times New Roman" pitchFamily="18" charset="0"/>
            <a:cs typeface="Times New Roman" pitchFamily="18" charset="0"/>
          </a:endParaRPr>
        </a:p>
      </dgm:t>
    </dgm:pt>
    <dgm:pt modelId="{E4C0F551-BB8D-40F8-AAE2-342E7D60B8E8}" type="parTrans" cxnId="{69B0DB51-7FFE-47BE-8A15-DFF6F64A862D}">
      <dgm:prSet custT="1"/>
      <dgm:spPr/>
      <dgm:t>
        <a:bodyPr/>
        <a:lstStyle/>
        <a:p>
          <a:endParaRPr lang="tr-TR" sz="2400" b="1">
            <a:latin typeface="Times New Roman" pitchFamily="18" charset="0"/>
            <a:cs typeface="Times New Roman" pitchFamily="18" charset="0"/>
          </a:endParaRPr>
        </a:p>
      </dgm:t>
    </dgm:pt>
    <dgm:pt modelId="{C8FD57C4-821C-42E6-A516-FABC109F01AD}" type="sibTrans" cxnId="{69B0DB51-7FFE-47BE-8A15-DFF6F64A862D}">
      <dgm:prSet/>
      <dgm:spPr/>
      <dgm:t>
        <a:bodyPr/>
        <a:lstStyle/>
        <a:p>
          <a:endParaRPr lang="tr-TR" sz="2400" b="1">
            <a:latin typeface="Times New Roman" pitchFamily="18" charset="0"/>
            <a:cs typeface="Times New Roman" pitchFamily="18" charset="0"/>
          </a:endParaRPr>
        </a:p>
      </dgm:t>
    </dgm:pt>
    <dgm:pt modelId="{1CBAFE29-DD8F-48E4-BAA2-59FCD1543F80}">
      <dgm:prSet custT="1"/>
      <dgm:spPr>
        <a:solidFill>
          <a:srgbClr val="BC8F00"/>
        </a:solidFill>
      </dgm:spPr>
      <dgm:t>
        <a:bodyPr/>
        <a:lstStyle/>
        <a:p>
          <a:pPr algn="l"/>
          <a:r>
            <a:rPr lang="tr-TR" sz="2400" b="1" dirty="0" smtClean="0">
              <a:latin typeface="Times New Roman" pitchFamily="18" charset="0"/>
              <a:cs typeface="Times New Roman" pitchFamily="18" charset="0"/>
            </a:rPr>
            <a:t>R. Şerif KESER (Halk Eğitimi </a:t>
          </a:r>
          <a:r>
            <a:rPr lang="tr-TR" sz="2400" b="1" smtClean="0">
              <a:latin typeface="Times New Roman" pitchFamily="18" charset="0"/>
              <a:cs typeface="Times New Roman" pitchFamily="18" charset="0"/>
            </a:rPr>
            <a:t>Merkezi Müdürü)</a:t>
          </a:r>
          <a:endParaRPr lang="tr-TR" sz="2400" b="1" dirty="0">
            <a:latin typeface="Times New Roman" pitchFamily="18" charset="0"/>
            <a:cs typeface="Times New Roman" pitchFamily="18" charset="0"/>
          </a:endParaRPr>
        </a:p>
      </dgm:t>
    </dgm:pt>
    <dgm:pt modelId="{DBABABEF-A852-4470-929D-5E39D29B2F5D}" type="parTrans" cxnId="{1C50EAA0-578E-4C39-A580-6B27315E68C7}">
      <dgm:prSet/>
      <dgm:spPr/>
      <dgm:t>
        <a:bodyPr/>
        <a:lstStyle/>
        <a:p>
          <a:endParaRPr lang="tr-TR"/>
        </a:p>
      </dgm:t>
    </dgm:pt>
    <dgm:pt modelId="{F312A810-409D-453B-95E9-3E85ABB608A9}" type="sibTrans" cxnId="{1C50EAA0-578E-4C39-A580-6B27315E68C7}">
      <dgm:prSet/>
      <dgm:spPr/>
      <dgm:t>
        <a:bodyPr/>
        <a:lstStyle/>
        <a:p>
          <a:endParaRPr lang="tr-TR"/>
        </a:p>
      </dgm:t>
    </dgm:pt>
    <dgm:pt modelId="{99B2C1CF-7B15-4F23-95AB-CB3EEA19A8B0}" type="pres">
      <dgm:prSet presAssocID="{172D8385-B907-42F8-A107-DF52A6BAEE74}" presName="Name0" presStyleCnt="0">
        <dgm:presLayoutVars>
          <dgm:chPref val="1"/>
          <dgm:dir/>
          <dgm:animOne val="branch"/>
          <dgm:animLvl val="lvl"/>
          <dgm:resizeHandles val="exact"/>
        </dgm:presLayoutVars>
      </dgm:prSet>
      <dgm:spPr/>
      <dgm:t>
        <a:bodyPr/>
        <a:lstStyle/>
        <a:p>
          <a:endParaRPr lang="tr-TR"/>
        </a:p>
      </dgm:t>
    </dgm:pt>
    <dgm:pt modelId="{9FF37092-D011-4737-A362-F67D70E2A970}" type="pres">
      <dgm:prSet presAssocID="{2F011D31-121F-4B40-BE26-B8BCDEC30918}" presName="root1" presStyleCnt="0"/>
      <dgm:spPr/>
    </dgm:pt>
    <dgm:pt modelId="{6154A8C5-2291-42BB-AAD3-3740C37E4FD4}" type="pres">
      <dgm:prSet presAssocID="{2F011D31-121F-4B40-BE26-B8BCDEC30918}" presName="LevelOneTextNode" presStyleLbl="node0" presStyleIdx="0" presStyleCnt="1" custScaleY="130847" custLinFactNeighborX="-728" custLinFactNeighborY="-511">
        <dgm:presLayoutVars>
          <dgm:chPref val="3"/>
        </dgm:presLayoutVars>
      </dgm:prSet>
      <dgm:spPr/>
      <dgm:t>
        <a:bodyPr/>
        <a:lstStyle/>
        <a:p>
          <a:endParaRPr lang="tr-TR"/>
        </a:p>
      </dgm:t>
    </dgm:pt>
    <dgm:pt modelId="{FCC4752A-A6C4-4808-B038-D7E826F62097}" type="pres">
      <dgm:prSet presAssocID="{2F011D31-121F-4B40-BE26-B8BCDEC30918}" presName="level2hierChild" presStyleCnt="0"/>
      <dgm:spPr/>
    </dgm:pt>
    <dgm:pt modelId="{163EA807-D70D-4DBC-A875-54ADA32B3348}" type="pres">
      <dgm:prSet presAssocID="{5AE863ED-2521-4B5B-BEAC-B0E6AFF95507}" presName="conn2-1" presStyleLbl="parChTrans1D2" presStyleIdx="0" presStyleCnt="7"/>
      <dgm:spPr/>
      <dgm:t>
        <a:bodyPr/>
        <a:lstStyle/>
        <a:p>
          <a:endParaRPr lang="tr-TR"/>
        </a:p>
      </dgm:t>
    </dgm:pt>
    <dgm:pt modelId="{8F0C3779-290B-42C6-BEB3-7279EAF96B16}" type="pres">
      <dgm:prSet presAssocID="{5AE863ED-2521-4B5B-BEAC-B0E6AFF95507}" presName="connTx" presStyleLbl="parChTrans1D2" presStyleIdx="0" presStyleCnt="7"/>
      <dgm:spPr/>
      <dgm:t>
        <a:bodyPr/>
        <a:lstStyle/>
        <a:p>
          <a:endParaRPr lang="tr-TR"/>
        </a:p>
      </dgm:t>
    </dgm:pt>
    <dgm:pt modelId="{01E8ECCE-CFF2-4385-98F1-3A0EA4DE9570}" type="pres">
      <dgm:prSet presAssocID="{510F8F0D-334C-4D7B-864F-19287F364BC0}" presName="root2" presStyleCnt="0"/>
      <dgm:spPr/>
    </dgm:pt>
    <dgm:pt modelId="{CC9BB17E-9CCD-479A-93B1-9328EB4F8239}" type="pres">
      <dgm:prSet presAssocID="{510F8F0D-334C-4D7B-864F-19287F364BC0}" presName="LevelTwoTextNode" presStyleLbl="node2" presStyleIdx="0" presStyleCnt="7" custScaleX="298832">
        <dgm:presLayoutVars>
          <dgm:chPref val="3"/>
        </dgm:presLayoutVars>
      </dgm:prSet>
      <dgm:spPr/>
      <dgm:t>
        <a:bodyPr/>
        <a:lstStyle/>
        <a:p>
          <a:endParaRPr lang="tr-TR"/>
        </a:p>
      </dgm:t>
    </dgm:pt>
    <dgm:pt modelId="{A8F7530E-4D31-437B-8E3B-60DD29E6CEDE}" type="pres">
      <dgm:prSet presAssocID="{510F8F0D-334C-4D7B-864F-19287F364BC0}" presName="level3hierChild" presStyleCnt="0"/>
      <dgm:spPr/>
    </dgm:pt>
    <dgm:pt modelId="{CD2C0532-009C-4E43-B07A-8E760E1D9292}" type="pres">
      <dgm:prSet presAssocID="{F689D306-54F2-40F8-AAA7-B4B6A75F5130}" presName="conn2-1" presStyleLbl="parChTrans1D2" presStyleIdx="1" presStyleCnt="7"/>
      <dgm:spPr/>
      <dgm:t>
        <a:bodyPr/>
        <a:lstStyle/>
        <a:p>
          <a:endParaRPr lang="tr-TR"/>
        </a:p>
      </dgm:t>
    </dgm:pt>
    <dgm:pt modelId="{7F51246B-AE18-4562-87C9-19A0F9C6D386}" type="pres">
      <dgm:prSet presAssocID="{F689D306-54F2-40F8-AAA7-B4B6A75F5130}" presName="connTx" presStyleLbl="parChTrans1D2" presStyleIdx="1" presStyleCnt="7"/>
      <dgm:spPr/>
      <dgm:t>
        <a:bodyPr/>
        <a:lstStyle/>
        <a:p>
          <a:endParaRPr lang="tr-TR"/>
        </a:p>
      </dgm:t>
    </dgm:pt>
    <dgm:pt modelId="{F962EC1D-6A9C-4246-AEC9-F63C76D42376}" type="pres">
      <dgm:prSet presAssocID="{ABE89E3C-850B-484E-8F78-09D960268896}" presName="root2" presStyleCnt="0"/>
      <dgm:spPr/>
    </dgm:pt>
    <dgm:pt modelId="{55577B85-6742-4066-8BBC-C54481257E7C}" type="pres">
      <dgm:prSet presAssocID="{ABE89E3C-850B-484E-8F78-09D960268896}" presName="LevelTwoTextNode" presStyleLbl="node2" presStyleIdx="1" presStyleCnt="7" custScaleX="297146">
        <dgm:presLayoutVars>
          <dgm:chPref val="3"/>
        </dgm:presLayoutVars>
      </dgm:prSet>
      <dgm:spPr/>
      <dgm:t>
        <a:bodyPr/>
        <a:lstStyle/>
        <a:p>
          <a:endParaRPr lang="tr-TR"/>
        </a:p>
      </dgm:t>
    </dgm:pt>
    <dgm:pt modelId="{5F55668A-E9FC-4BF7-9F2A-47F07ECC1FD4}" type="pres">
      <dgm:prSet presAssocID="{ABE89E3C-850B-484E-8F78-09D960268896}" presName="level3hierChild" presStyleCnt="0"/>
      <dgm:spPr/>
    </dgm:pt>
    <dgm:pt modelId="{26EC0478-410A-40F2-9473-F2F04C8BE6AC}" type="pres">
      <dgm:prSet presAssocID="{DBABABEF-A852-4470-929D-5E39D29B2F5D}" presName="conn2-1" presStyleLbl="parChTrans1D2" presStyleIdx="2" presStyleCnt="7"/>
      <dgm:spPr/>
      <dgm:t>
        <a:bodyPr/>
        <a:lstStyle/>
        <a:p>
          <a:endParaRPr lang="tr-TR"/>
        </a:p>
      </dgm:t>
    </dgm:pt>
    <dgm:pt modelId="{80313BA0-5974-4FF4-888F-EE3E48CCE573}" type="pres">
      <dgm:prSet presAssocID="{DBABABEF-A852-4470-929D-5E39D29B2F5D}" presName="connTx" presStyleLbl="parChTrans1D2" presStyleIdx="2" presStyleCnt="7"/>
      <dgm:spPr/>
      <dgm:t>
        <a:bodyPr/>
        <a:lstStyle/>
        <a:p>
          <a:endParaRPr lang="tr-TR"/>
        </a:p>
      </dgm:t>
    </dgm:pt>
    <dgm:pt modelId="{80CB54F0-8D51-409A-A9E1-13E8B3EB3D8A}" type="pres">
      <dgm:prSet presAssocID="{1CBAFE29-DD8F-48E4-BAA2-59FCD1543F80}" presName="root2" presStyleCnt="0"/>
      <dgm:spPr/>
    </dgm:pt>
    <dgm:pt modelId="{41FD6667-A64B-431E-9573-B0C5B5465DE4}" type="pres">
      <dgm:prSet presAssocID="{1CBAFE29-DD8F-48E4-BAA2-59FCD1543F80}" presName="LevelTwoTextNode" presStyleLbl="node2" presStyleIdx="2" presStyleCnt="7" custScaleX="297861">
        <dgm:presLayoutVars>
          <dgm:chPref val="3"/>
        </dgm:presLayoutVars>
      </dgm:prSet>
      <dgm:spPr/>
      <dgm:t>
        <a:bodyPr/>
        <a:lstStyle/>
        <a:p>
          <a:endParaRPr lang="tr-TR"/>
        </a:p>
      </dgm:t>
    </dgm:pt>
    <dgm:pt modelId="{70ABDA84-00A0-4E3A-9485-8CC8E797692D}" type="pres">
      <dgm:prSet presAssocID="{1CBAFE29-DD8F-48E4-BAA2-59FCD1543F80}" presName="level3hierChild" presStyleCnt="0"/>
      <dgm:spPr/>
    </dgm:pt>
    <dgm:pt modelId="{55C8B0DE-19E9-464A-8D60-233654110274}" type="pres">
      <dgm:prSet presAssocID="{10C64B46-7C68-44F7-91D9-DAF7585E3D51}" presName="conn2-1" presStyleLbl="parChTrans1D2" presStyleIdx="3" presStyleCnt="7"/>
      <dgm:spPr/>
      <dgm:t>
        <a:bodyPr/>
        <a:lstStyle/>
        <a:p>
          <a:endParaRPr lang="tr-TR"/>
        </a:p>
      </dgm:t>
    </dgm:pt>
    <dgm:pt modelId="{8F0B95F0-CA75-4DFD-9B8D-0BB4117E47E0}" type="pres">
      <dgm:prSet presAssocID="{10C64B46-7C68-44F7-91D9-DAF7585E3D51}" presName="connTx" presStyleLbl="parChTrans1D2" presStyleIdx="3" presStyleCnt="7"/>
      <dgm:spPr/>
      <dgm:t>
        <a:bodyPr/>
        <a:lstStyle/>
        <a:p>
          <a:endParaRPr lang="tr-TR"/>
        </a:p>
      </dgm:t>
    </dgm:pt>
    <dgm:pt modelId="{8F7C34BA-8AE4-44DB-856D-100923C2B30C}" type="pres">
      <dgm:prSet presAssocID="{76DEC7E9-FEB7-4DE1-A8B7-50DB8BA32F5C}" presName="root2" presStyleCnt="0"/>
      <dgm:spPr/>
    </dgm:pt>
    <dgm:pt modelId="{76616E68-8B2A-45E8-BC4B-833876264C65}" type="pres">
      <dgm:prSet presAssocID="{76DEC7E9-FEB7-4DE1-A8B7-50DB8BA32F5C}" presName="LevelTwoTextNode" presStyleLbl="node2" presStyleIdx="3" presStyleCnt="7" custScaleX="298193">
        <dgm:presLayoutVars>
          <dgm:chPref val="3"/>
        </dgm:presLayoutVars>
      </dgm:prSet>
      <dgm:spPr/>
      <dgm:t>
        <a:bodyPr/>
        <a:lstStyle/>
        <a:p>
          <a:endParaRPr lang="tr-TR"/>
        </a:p>
      </dgm:t>
    </dgm:pt>
    <dgm:pt modelId="{F6DB7912-4C5A-494D-A415-0783F4FE2BC4}" type="pres">
      <dgm:prSet presAssocID="{76DEC7E9-FEB7-4DE1-A8B7-50DB8BA32F5C}" presName="level3hierChild" presStyleCnt="0"/>
      <dgm:spPr/>
    </dgm:pt>
    <dgm:pt modelId="{35747C9F-F6E3-41DA-B6B3-67951244DA7F}" type="pres">
      <dgm:prSet presAssocID="{E4C0F551-BB8D-40F8-AAE2-342E7D60B8E8}" presName="conn2-1" presStyleLbl="parChTrans1D2" presStyleIdx="4" presStyleCnt="7"/>
      <dgm:spPr/>
      <dgm:t>
        <a:bodyPr/>
        <a:lstStyle/>
        <a:p>
          <a:endParaRPr lang="tr-TR"/>
        </a:p>
      </dgm:t>
    </dgm:pt>
    <dgm:pt modelId="{F60620FD-7EC7-4676-AF2B-08181101F319}" type="pres">
      <dgm:prSet presAssocID="{E4C0F551-BB8D-40F8-AAE2-342E7D60B8E8}" presName="connTx" presStyleLbl="parChTrans1D2" presStyleIdx="4" presStyleCnt="7"/>
      <dgm:spPr/>
      <dgm:t>
        <a:bodyPr/>
        <a:lstStyle/>
        <a:p>
          <a:endParaRPr lang="tr-TR"/>
        </a:p>
      </dgm:t>
    </dgm:pt>
    <dgm:pt modelId="{24447397-1D93-497B-AE53-F63274633CB1}" type="pres">
      <dgm:prSet presAssocID="{A2B71AE6-0184-484D-B0D9-685E04368D56}" presName="root2" presStyleCnt="0"/>
      <dgm:spPr/>
    </dgm:pt>
    <dgm:pt modelId="{E98C5AED-50EC-4513-B0AE-7C2EB8747253}" type="pres">
      <dgm:prSet presAssocID="{A2B71AE6-0184-484D-B0D9-685E04368D56}" presName="LevelTwoTextNode" presStyleLbl="node2" presStyleIdx="4" presStyleCnt="7" custScaleX="302378">
        <dgm:presLayoutVars>
          <dgm:chPref val="3"/>
        </dgm:presLayoutVars>
      </dgm:prSet>
      <dgm:spPr/>
      <dgm:t>
        <a:bodyPr/>
        <a:lstStyle/>
        <a:p>
          <a:endParaRPr lang="tr-TR"/>
        </a:p>
      </dgm:t>
    </dgm:pt>
    <dgm:pt modelId="{1DC04F86-3DC1-45C0-A1F5-B8E0B0C960CE}" type="pres">
      <dgm:prSet presAssocID="{A2B71AE6-0184-484D-B0D9-685E04368D56}" presName="level3hierChild" presStyleCnt="0"/>
      <dgm:spPr/>
    </dgm:pt>
    <dgm:pt modelId="{BAC02718-D130-40B8-B8A9-44130856FDA6}" type="pres">
      <dgm:prSet presAssocID="{80DF33F3-4E85-4F0A-BBEE-FA83A1385693}" presName="conn2-1" presStyleLbl="parChTrans1D2" presStyleIdx="5" presStyleCnt="7"/>
      <dgm:spPr/>
      <dgm:t>
        <a:bodyPr/>
        <a:lstStyle/>
        <a:p>
          <a:endParaRPr lang="tr-TR"/>
        </a:p>
      </dgm:t>
    </dgm:pt>
    <dgm:pt modelId="{67E7071A-8FE3-4B15-9FB6-5F92A04DEF82}" type="pres">
      <dgm:prSet presAssocID="{80DF33F3-4E85-4F0A-BBEE-FA83A1385693}" presName="connTx" presStyleLbl="parChTrans1D2" presStyleIdx="5" presStyleCnt="7"/>
      <dgm:spPr/>
      <dgm:t>
        <a:bodyPr/>
        <a:lstStyle/>
        <a:p>
          <a:endParaRPr lang="tr-TR"/>
        </a:p>
      </dgm:t>
    </dgm:pt>
    <dgm:pt modelId="{A87B275C-9040-46CB-A0A7-CA6E6B5F7C69}" type="pres">
      <dgm:prSet presAssocID="{F2A64957-3829-474B-9D2F-D361C26DCE01}" presName="root2" presStyleCnt="0"/>
      <dgm:spPr/>
    </dgm:pt>
    <dgm:pt modelId="{46AEB016-BF2A-4B37-AFD6-46AE8D055CCD}" type="pres">
      <dgm:prSet presAssocID="{F2A64957-3829-474B-9D2F-D361C26DCE01}" presName="LevelTwoTextNode" presStyleLbl="node2" presStyleIdx="5" presStyleCnt="7" custScaleX="303993" custLinFactNeighborX="-960" custLinFactNeighborY="2254">
        <dgm:presLayoutVars>
          <dgm:chPref val="3"/>
        </dgm:presLayoutVars>
      </dgm:prSet>
      <dgm:spPr/>
      <dgm:t>
        <a:bodyPr/>
        <a:lstStyle/>
        <a:p>
          <a:endParaRPr lang="tr-TR"/>
        </a:p>
      </dgm:t>
    </dgm:pt>
    <dgm:pt modelId="{FE757C7C-76CA-4B8D-BA63-330C7930DF0D}" type="pres">
      <dgm:prSet presAssocID="{F2A64957-3829-474B-9D2F-D361C26DCE01}" presName="level3hierChild" presStyleCnt="0"/>
      <dgm:spPr/>
    </dgm:pt>
    <dgm:pt modelId="{0F6B550F-1652-4205-ABE0-1E2CF58C0294}" type="pres">
      <dgm:prSet presAssocID="{732488A7-6147-4998-8131-B53EADE50C08}" presName="conn2-1" presStyleLbl="parChTrans1D2" presStyleIdx="6" presStyleCnt="7"/>
      <dgm:spPr/>
      <dgm:t>
        <a:bodyPr/>
        <a:lstStyle/>
        <a:p>
          <a:endParaRPr lang="tr-TR"/>
        </a:p>
      </dgm:t>
    </dgm:pt>
    <dgm:pt modelId="{0FEF59A8-B9DF-4F87-A302-03ECE62A4EFD}" type="pres">
      <dgm:prSet presAssocID="{732488A7-6147-4998-8131-B53EADE50C08}" presName="connTx" presStyleLbl="parChTrans1D2" presStyleIdx="6" presStyleCnt="7"/>
      <dgm:spPr/>
      <dgm:t>
        <a:bodyPr/>
        <a:lstStyle/>
        <a:p>
          <a:endParaRPr lang="tr-TR"/>
        </a:p>
      </dgm:t>
    </dgm:pt>
    <dgm:pt modelId="{AFAC2852-4C52-4943-A614-562980AA6275}" type="pres">
      <dgm:prSet presAssocID="{EE49430A-C860-4B1F-B43A-E14984C2901A}" presName="root2" presStyleCnt="0"/>
      <dgm:spPr/>
    </dgm:pt>
    <dgm:pt modelId="{F39B07AA-E8F7-4FAB-9670-DCECA796E53E}" type="pres">
      <dgm:prSet presAssocID="{EE49430A-C860-4B1F-B43A-E14984C2901A}" presName="LevelTwoTextNode" presStyleLbl="node2" presStyleIdx="6" presStyleCnt="7" custScaleX="303121">
        <dgm:presLayoutVars>
          <dgm:chPref val="3"/>
        </dgm:presLayoutVars>
      </dgm:prSet>
      <dgm:spPr/>
      <dgm:t>
        <a:bodyPr/>
        <a:lstStyle/>
        <a:p>
          <a:endParaRPr lang="tr-TR"/>
        </a:p>
      </dgm:t>
    </dgm:pt>
    <dgm:pt modelId="{1F95137E-6DAC-4B2B-B9E3-05C8C8FC57A2}" type="pres">
      <dgm:prSet presAssocID="{EE49430A-C860-4B1F-B43A-E14984C2901A}" presName="level3hierChild" presStyleCnt="0"/>
      <dgm:spPr/>
    </dgm:pt>
  </dgm:ptLst>
  <dgm:cxnLst>
    <dgm:cxn modelId="{C2E42E02-0984-4720-A9AB-7CFDE2BAD930}" srcId="{2F011D31-121F-4B40-BE26-B8BCDEC30918}" destId="{76DEC7E9-FEB7-4DE1-A8B7-50DB8BA32F5C}" srcOrd="3" destOrd="0" parTransId="{10C64B46-7C68-44F7-91D9-DAF7585E3D51}" sibTransId="{C9CAE679-13E6-473A-84AC-97728267B6DC}"/>
    <dgm:cxn modelId="{E42AE05D-5310-44F4-86DA-8B619FD002A7}" srcId="{2F011D31-121F-4B40-BE26-B8BCDEC30918}" destId="{F2A64957-3829-474B-9D2F-D361C26DCE01}" srcOrd="5" destOrd="0" parTransId="{80DF33F3-4E85-4F0A-BBEE-FA83A1385693}" sibTransId="{668AA264-B736-4ABD-8489-D4900C598D5C}"/>
    <dgm:cxn modelId="{02251F04-E427-47FA-A25F-9ADA1529171E}" type="presOf" srcId="{E4C0F551-BB8D-40F8-AAE2-342E7D60B8E8}" destId="{35747C9F-F6E3-41DA-B6B3-67951244DA7F}" srcOrd="0" destOrd="0" presId="urn:microsoft.com/office/officeart/2008/layout/HorizontalMultiLevelHierarchy"/>
    <dgm:cxn modelId="{CF9BCF91-2A69-44B9-948B-8A623503D352}" srcId="{2F011D31-121F-4B40-BE26-B8BCDEC30918}" destId="{EE49430A-C860-4B1F-B43A-E14984C2901A}" srcOrd="6" destOrd="0" parTransId="{732488A7-6147-4998-8131-B53EADE50C08}" sibTransId="{015EC9E2-CE46-4DE4-B49C-7E506EABD650}"/>
    <dgm:cxn modelId="{8560E417-07AE-4013-9BAB-5F8C67FBC5D2}" type="presOf" srcId="{10C64B46-7C68-44F7-91D9-DAF7585E3D51}" destId="{55C8B0DE-19E9-464A-8D60-233654110274}" srcOrd="0" destOrd="0" presId="urn:microsoft.com/office/officeart/2008/layout/HorizontalMultiLevelHierarchy"/>
    <dgm:cxn modelId="{96E8DD89-F3AB-4F29-B6B5-A93877E13CED}" type="presOf" srcId="{510F8F0D-334C-4D7B-864F-19287F364BC0}" destId="{CC9BB17E-9CCD-479A-93B1-9328EB4F8239}" srcOrd="0" destOrd="0" presId="urn:microsoft.com/office/officeart/2008/layout/HorizontalMultiLevelHierarchy"/>
    <dgm:cxn modelId="{E6C974B5-8BFC-4A72-A04B-095F0E0D20D9}" type="presOf" srcId="{DBABABEF-A852-4470-929D-5E39D29B2F5D}" destId="{26EC0478-410A-40F2-9473-F2F04C8BE6AC}" srcOrd="0" destOrd="0" presId="urn:microsoft.com/office/officeart/2008/layout/HorizontalMultiLevelHierarchy"/>
    <dgm:cxn modelId="{6F22712F-0B4C-40A9-8D43-14325F3712EA}" type="presOf" srcId="{5AE863ED-2521-4B5B-BEAC-B0E6AFF95507}" destId="{163EA807-D70D-4DBC-A875-54ADA32B3348}" srcOrd="0" destOrd="0" presId="urn:microsoft.com/office/officeart/2008/layout/HorizontalMultiLevelHierarchy"/>
    <dgm:cxn modelId="{62E53B35-ACC3-4995-9038-C615FBE9409F}" srcId="{172D8385-B907-42F8-A107-DF52A6BAEE74}" destId="{2F011D31-121F-4B40-BE26-B8BCDEC30918}" srcOrd="0" destOrd="0" parTransId="{89C4E28A-E109-4D47-A710-BA0372D17048}" sibTransId="{1181DA8D-F7F8-41E7-82AD-F05A9DFD52F9}"/>
    <dgm:cxn modelId="{1C50EAA0-578E-4C39-A580-6B27315E68C7}" srcId="{2F011D31-121F-4B40-BE26-B8BCDEC30918}" destId="{1CBAFE29-DD8F-48E4-BAA2-59FCD1543F80}" srcOrd="2" destOrd="0" parTransId="{DBABABEF-A852-4470-929D-5E39D29B2F5D}" sibTransId="{F312A810-409D-453B-95E9-3E85ABB608A9}"/>
    <dgm:cxn modelId="{671BC2FF-D447-4586-8E1E-AC3B96A4C431}" srcId="{2F011D31-121F-4B40-BE26-B8BCDEC30918}" destId="{510F8F0D-334C-4D7B-864F-19287F364BC0}" srcOrd="0" destOrd="0" parTransId="{5AE863ED-2521-4B5B-BEAC-B0E6AFF95507}" sibTransId="{2E2D8426-F455-465F-9FC3-35D0B44B6610}"/>
    <dgm:cxn modelId="{933BF902-6D6E-4193-9A59-4C1DB9673CE8}" srcId="{2F011D31-121F-4B40-BE26-B8BCDEC30918}" destId="{ABE89E3C-850B-484E-8F78-09D960268896}" srcOrd="1" destOrd="0" parTransId="{F689D306-54F2-40F8-AAA7-B4B6A75F5130}" sibTransId="{23ECA327-C3F2-40EB-B2E3-AFB745E11F18}"/>
    <dgm:cxn modelId="{5C2103D8-1763-4938-BD69-487240EBD73C}" type="presOf" srcId="{A2B71AE6-0184-484D-B0D9-685E04368D56}" destId="{E98C5AED-50EC-4513-B0AE-7C2EB8747253}" srcOrd="0" destOrd="0" presId="urn:microsoft.com/office/officeart/2008/layout/HorizontalMultiLevelHierarchy"/>
    <dgm:cxn modelId="{FC2A1930-278A-4997-827B-98E511B39FD6}" type="presOf" srcId="{1CBAFE29-DD8F-48E4-BAA2-59FCD1543F80}" destId="{41FD6667-A64B-431E-9573-B0C5B5465DE4}" srcOrd="0" destOrd="0" presId="urn:microsoft.com/office/officeart/2008/layout/HorizontalMultiLevelHierarchy"/>
    <dgm:cxn modelId="{F40C1971-4230-43F5-B6D8-ABE6EF83E4CC}" type="presOf" srcId="{F689D306-54F2-40F8-AAA7-B4B6A75F5130}" destId="{7F51246B-AE18-4562-87C9-19A0F9C6D386}" srcOrd="1" destOrd="0" presId="urn:microsoft.com/office/officeart/2008/layout/HorizontalMultiLevelHierarchy"/>
    <dgm:cxn modelId="{6BBF712E-18D7-4471-999C-0A4EE7A8FDCF}" type="presOf" srcId="{732488A7-6147-4998-8131-B53EADE50C08}" destId="{0FEF59A8-B9DF-4F87-A302-03ECE62A4EFD}" srcOrd="1" destOrd="0" presId="urn:microsoft.com/office/officeart/2008/layout/HorizontalMultiLevelHierarchy"/>
    <dgm:cxn modelId="{7C39E6BB-112C-4C9F-BA6E-90611F72273B}" type="presOf" srcId="{ABE89E3C-850B-484E-8F78-09D960268896}" destId="{55577B85-6742-4066-8BBC-C54481257E7C}" srcOrd="0" destOrd="0" presId="urn:microsoft.com/office/officeart/2008/layout/HorizontalMultiLevelHierarchy"/>
    <dgm:cxn modelId="{B3EC6323-47B9-4D4E-A171-D34BDCF4943D}" type="presOf" srcId="{10C64B46-7C68-44F7-91D9-DAF7585E3D51}" destId="{8F0B95F0-CA75-4DFD-9B8D-0BB4117E47E0}" srcOrd="1" destOrd="0" presId="urn:microsoft.com/office/officeart/2008/layout/HorizontalMultiLevelHierarchy"/>
    <dgm:cxn modelId="{56EA1771-8B53-4E08-868A-286F382E60D3}" type="presOf" srcId="{80DF33F3-4E85-4F0A-BBEE-FA83A1385693}" destId="{67E7071A-8FE3-4B15-9FB6-5F92A04DEF82}" srcOrd="1" destOrd="0" presId="urn:microsoft.com/office/officeart/2008/layout/HorizontalMultiLevelHierarchy"/>
    <dgm:cxn modelId="{977802D8-EA8E-4AF8-B67C-90674121E5FF}" type="presOf" srcId="{172D8385-B907-42F8-A107-DF52A6BAEE74}" destId="{99B2C1CF-7B15-4F23-95AB-CB3EEA19A8B0}" srcOrd="0" destOrd="0" presId="urn:microsoft.com/office/officeart/2008/layout/HorizontalMultiLevelHierarchy"/>
    <dgm:cxn modelId="{3130068F-4C72-40A7-82A0-15715A19FD3D}" type="presOf" srcId="{E4C0F551-BB8D-40F8-AAE2-342E7D60B8E8}" destId="{F60620FD-7EC7-4676-AF2B-08181101F319}" srcOrd="1" destOrd="0" presId="urn:microsoft.com/office/officeart/2008/layout/HorizontalMultiLevelHierarchy"/>
    <dgm:cxn modelId="{26E5FC1B-D795-4A80-B6C1-8CEDA3EBDA2A}" type="presOf" srcId="{80DF33F3-4E85-4F0A-BBEE-FA83A1385693}" destId="{BAC02718-D130-40B8-B8A9-44130856FDA6}" srcOrd="0" destOrd="0" presId="urn:microsoft.com/office/officeart/2008/layout/HorizontalMultiLevelHierarchy"/>
    <dgm:cxn modelId="{FA920DF5-79F0-40FF-99BB-FB55600972B0}" type="presOf" srcId="{76DEC7E9-FEB7-4DE1-A8B7-50DB8BA32F5C}" destId="{76616E68-8B2A-45E8-BC4B-833876264C65}" srcOrd="0" destOrd="0" presId="urn:microsoft.com/office/officeart/2008/layout/HorizontalMultiLevelHierarchy"/>
    <dgm:cxn modelId="{90BAED7A-098E-4E6B-ACA6-78D4B8F6F762}" type="presOf" srcId="{DBABABEF-A852-4470-929D-5E39D29B2F5D}" destId="{80313BA0-5974-4FF4-888F-EE3E48CCE573}" srcOrd="1" destOrd="0" presId="urn:microsoft.com/office/officeart/2008/layout/HorizontalMultiLevelHierarchy"/>
    <dgm:cxn modelId="{C1B06F66-471E-416B-B5C9-491D7942A4D4}" type="presOf" srcId="{5AE863ED-2521-4B5B-BEAC-B0E6AFF95507}" destId="{8F0C3779-290B-42C6-BEB3-7279EAF96B16}" srcOrd="1" destOrd="0" presId="urn:microsoft.com/office/officeart/2008/layout/HorizontalMultiLevelHierarchy"/>
    <dgm:cxn modelId="{A9D7D4A2-340B-4D14-9596-DB3646C1D8C6}" type="presOf" srcId="{732488A7-6147-4998-8131-B53EADE50C08}" destId="{0F6B550F-1652-4205-ABE0-1E2CF58C0294}" srcOrd="0" destOrd="0" presId="urn:microsoft.com/office/officeart/2008/layout/HorizontalMultiLevelHierarchy"/>
    <dgm:cxn modelId="{A76A6419-DF9C-47FC-8075-9A7CEE6172A4}" type="presOf" srcId="{F689D306-54F2-40F8-AAA7-B4B6A75F5130}" destId="{CD2C0532-009C-4E43-B07A-8E760E1D9292}" srcOrd="0" destOrd="0" presId="urn:microsoft.com/office/officeart/2008/layout/HorizontalMultiLevelHierarchy"/>
    <dgm:cxn modelId="{B57B2065-F8DD-4D85-BC03-15EE643F2B08}" type="presOf" srcId="{2F011D31-121F-4B40-BE26-B8BCDEC30918}" destId="{6154A8C5-2291-42BB-AAD3-3740C37E4FD4}" srcOrd="0" destOrd="0" presId="urn:microsoft.com/office/officeart/2008/layout/HorizontalMultiLevelHierarchy"/>
    <dgm:cxn modelId="{E3EB9D6B-98BD-4634-BB68-E75AABD84FE2}" type="presOf" srcId="{F2A64957-3829-474B-9D2F-D361C26DCE01}" destId="{46AEB016-BF2A-4B37-AFD6-46AE8D055CCD}" srcOrd="0" destOrd="0" presId="urn:microsoft.com/office/officeart/2008/layout/HorizontalMultiLevelHierarchy"/>
    <dgm:cxn modelId="{E6D579C7-DE62-4C70-92CA-68A1387FDFF9}" type="presOf" srcId="{EE49430A-C860-4B1F-B43A-E14984C2901A}" destId="{F39B07AA-E8F7-4FAB-9670-DCECA796E53E}" srcOrd="0" destOrd="0" presId="urn:microsoft.com/office/officeart/2008/layout/HorizontalMultiLevelHierarchy"/>
    <dgm:cxn modelId="{69B0DB51-7FFE-47BE-8A15-DFF6F64A862D}" srcId="{2F011D31-121F-4B40-BE26-B8BCDEC30918}" destId="{A2B71AE6-0184-484D-B0D9-685E04368D56}" srcOrd="4" destOrd="0" parTransId="{E4C0F551-BB8D-40F8-AAE2-342E7D60B8E8}" sibTransId="{C8FD57C4-821C-42E6-A516-FABC109F01AD}"/>
    <dgm:cxn modelId="{308A8289-1556-429D-84EC-2080E3645F40}" type="presParOf" srcId="{99B2C1CF-7B15-4F23-95AB-CB3EEA19A8B0}" destId="{9FF37092-D011-4737-A362-F67D70E2A970}" srcOrd="0" destOrd="0" presId="urn:microsoft.com/office/officeart/2008/layout/HorizontalMultiLevelHierarchy"/>
    <dgm:cxn modelId="{0EB81E44-84AA-4838-96FF-EB0078183EE8}" type="presParOf" srcId="{9FF37092-D011-4737-A362-F67D70E2A970}" destId="{6154A8C5-2291-42BB-AAD3-3740C37E4FD4}" srcOrd="0" destOrd="0" presId="urn:microsoft.com/office/officeart/2008/layout/HorizontalMultiLevelHierarchy"/>
    <dgm:cxn modelId="{9206968D-56E6-4032-B556-044091BE0505}" type="presParOf" srcId="{9FF37092-D011-4737-A362-F67D70E2A970}" destId="{FCC4752A-A6C4-4808-B038-D7E826F62097}" srcOrd="1" destOrd="0" presId="urn:microsoft.com/office/officeart/2008/layout/HorizontalMultiLevelHierarchy"/>
    <dgm:cxn modelId="{CAD55A28-C49A-4318-8F2E-C6CE7D362997}" type="presParOf" srcId="{FCC4752A-A6C4-4808-B038-D7E826F62097}" destId="{163EA807-D70D-4DBC-A875-54ADA32B3348}" srcOrd="0" destOrd="0" presId="urn:microsoft.com/office/officeart/2008/layout/HorizontalMultiLevelHierarchy"/>
    <dgm:cxn modelId="{EBAA8428-75BA-4257-9952-5016A2D7C289}" type="presParOf" srcId="{163EA807-D70D-4DBC-A875-54ADA32B3348}" destId="{8F0C3779-290B-42C6-BEB3-7279EAF96B16}" srcOrd="0" destOrd="0" presId="urn:microsoft.com/office/officeart/2008/layout/HorizontalMultiLevelHierarchy"/>
    <dgm:cxn modelId="{A2B4068A-C302-4B0A-9452-505264AC4DD6}" type="presParOf" srcId="{FCC4752A-A6C4-4808-B038-D7E826F62097}" destId="{01E8ECCE-CFF2-4385-98F1-3A0EA4DE9570}" srcOrd="1" destOrd="0" presId="urn:microsoft.com/office/officeart/2008/layout/HorizontalMultiLevelHierarchy"/>
    <dgm:cxn modelId="{82FE8E67-FC97-48E5-A654-C0186498FB12}" type="presParOf" srcId="{01E8ECCE-CFF2-4385-98F1-3A0EA4DE9570}" destId="{CC9BB17E-9CCD-479A-93B1-9328EB4F8239}" srcOrd="0" destOrd="0" presId="urn:microsoft.com/office/officeart/2008/layout/HorizontalMultiLevelHierarchy"/>
    <dgm:cxn modelId="{9A35FE79-D58E-4C76-A1E7-3D9E2A9E68C7}" type="presParOf" srcId="{01E8ECCE-CFF2-4385-98F1-3A0EA4DE9570}" destId="{A8F7530E-4D31-437B-8E3B-60DD29E6CEDE}" srcOrd="1" destOrd="0" presId="urn:microsoft.com/office/officeart/2008/layout/HorizontalMultiLevelHierarchy"/>
    <dgm:cxn modelId="{02CD36AE-0B8D-4F61-91E4-9FC7A3773FD6}" type="presParOf" srcId="{FCC4752A-A6C4-4808-B038-D7E826F62097}" destId="{CD2C0532-009C-4E43-B07A-8E760E1D9292}" srcOrd="2" destOrd="0" presId="urn:microsoft.com/office/officeart/2008/layout/HorizontalMultiLevelHierarchy"/>
    <dgm:cxn modelId="{84B4C8CB-11A8-4B8A-BF97-6C886CCFAE68}" type="presParOf" srcId="{CD2C0532-009C-4E43-B07A-8E760E1D9292}" destId="{7F51246B-AE18-4562-87C9-19A0F9C6D386}" srcOrd="0" destOrd="0" presId="urn:microsoft.com/office/officeart/2008/layout/HorizontalMultiLevelHierarchy"/>
    <dgm:cxn modelId="{C2ABB7F0-296E-4F51-8AB1-C8C7907B6831}" type="presParOf" srcId="{FCC4752A-A6C4-4808-B038-D7E826F62097}" destId="{F962EC1D-6A9C-4246-AEC9-F63C76D42376}" srcOrd="3" destOrd="0" presId="urn:microsoft.com/office/officeart/2008/layout/HorizontalMultiLevelHierarchy"/>
    <dgm:cxn modelId="{DADB0DC2-CBF2-41C2-8622-28C59E4177D4}" type="presParOf" srcId="{F962EC1D-6A9C-4246-AEC9-F63C76D42376}" destId="{55577B85-6742-4066-8BBC-C54481257E7C}" srcOrd="0" destOrd="0" presId="urn:microsoft.com/office/officeart/2008/layout/HorizontalMultiLevelHierarchy"/>
    <dgm:cxn modelId="{F7809D8E-8609-4E84-917F-DB6715491342}" type="presParOf" srcId="{F962EC1D-6A9C-4246-AEC9-F63C76D42376}" destId="{5F55668A-E9FC-4BF7-9F2A-47F07ECC1FD4}" srcOrd="1" destOrd="0" presId="urn:microsoft.com/office/officeart/2008/layout/HorizontalMultiLevelHierarchy"/>
    <dgm:cxn modelId="{A1C5E5E3-117E-4C37-836F-4D8EC12F731A}" type="presParOf" srcId="{FCC4752A-A6C4-4808-B038-D7E826F62097}" destId="{26EC0478-410A-40F2-9473-F2F04C8BE6AC}" srcOrd="4" destOrd="0" presId="urn:microsoft.com/office/officeart/2008/layout/HorizontalMultiLevelHierarchy"/>
    <dgm:cxn modelId="{FAC26151-7368-45EB-8A05-41994CCF4886}" type="presParOf" srcId="{26EC0478-410A-40F2-9473-F2F04C8BE6AC}" destId="{80313BA0-5974-4FF4-888F-EE3E48CCE573}" srcOrd="0" destOrd="0" presId="urn:microsoft.com/office/officeart/2008/layout/HorizontalMultiLevelHierarchy"/>
    <dgm:cxn modelId="{242399E5-9E9D-4BCE-9764-DE14799508FB}" type="presParOf" srcId="{FCC4752A-A6C4-4808-B038-D7E826F62097}" destId="{80CB54F0-8D51-409A-A9E1-13E8B3EB3D8A}" srcOrd="5" destOrd="0" presId="urn:microsoft.com/office/officeart/2008/layout/HorizontalMultiLevelHierarchy"/>
    <dgm:cxn modelId="{7C1432DD-91CC-414E-8907-E313C4AAD05B}" type="presParOf" srcId="{80CB54F0-8D51-409A-A9E1-13E8B3EB3D8A}" destId="{41FD6667-A64B-431E-9573-B0C5B5465DE4}" srcOrd="0" destOrd="0" presId="urn:microsoft.com/office/officeart/2008/layout/HorizontalMultiLevelHierarchy"/>
    <dgm:cxn modelId="{EBEFF45A-92BA-42EF-B9A6-C5D477789456}" type="presParOf" srcId="{80CB54F0-8D51-409A-A9E1-13E8B3EB3D8A}" destId="{70ABDA84-00A0-4E3A-9485-8CC8E797692D}" srcOrd="1" destOrd="0" presId="urn:microsoft.com/office/officeart/2008/layout/HorizontalMultiLevelHierarchy"/>
    <dgm:cxn modelId="{7B5361C3-3835-4DFF-A6D5-E05DBAE9DCDC}" type="presParOf" srcId="{FCC4752A-A6C4-4808-B038-D7E826F62097}" destId="{55C8B0DE-19E9-464A-8D60-233654110274}" srcOrd="6" destOrd="0" presId="urn:microsoft.com/office/officeart/2008/layout/HorizontalMultiLevelHierarchy"/>
    <dgm:cxn modelId="{8F0FF6F5-447F-457C-9090-406B1AB9A265}" type="presParOf" srcId="{55C8B0DE-19E9-464A-8D60-233654110274}" destId="{8F0B95F0-CA75-4DFD-9B8D-0BB4117E47E0}" srcOrd="0" destOrd="0" presId="urn:microsoft.com/office/officeart/2008/layout/HorizontalMultiLevelHierarchy"/>
    <dgm:cxn modelId="{B2872816-97C5-4DBF-A849-E2D5157581AF}" type="presParOf" srcId="{FCC4752A-A6C4-4808-B038-D7E826F62097}" destId="{8F7C34BA-8AE4-44DB-856D-100923C2B30C}" srcOrd="7" destOrd="0" presId="urn:microsoft.com/office/officeart/2008/layout/HorizontalMultiLevelHierarchy"/>
    <dgm:cxn modelId="{883431D3-5593-411D-8679-9F017126409E}" type="presParOf" srcId="{8F7C34BA-8AE4-44DB-856D-100923C2B30C}" destId="{76616E68-8B2A-45E8-BC4B-833876264C65}" srcOrd="0" destOrd="0" presId="urn:microsoft.com/office/officeart/2008/layout/HorizontalMultiLevelHierarchy"/>
    <dgm:cxn modelId="{0E94D947-300B-4744-9634-3878583450A1}" type="presParOf" srcId="{8F7C34BA-8AE4-44DB-856D-100923C2B30C}" destId="{F6DB7912-4C5A-494D-A415-0783F4FE2BC4}" srcOrd="1" destOrd="0" presId="urn:microsoft.com/office/officeart/2008/layout/HorizontalMultiLevelHierarchy"/>
    <dgm:cxn modelId="{8853AF6D-232D-4651-A8B0-493291FC4987}" type="presParOf" srcId="{FCC4752A-A6C4-4808-B038-D7E826F62097}" destId="{35747C9F-F6E3-41DA-B6B3-67951244DA7F}" srcOrd="8" destOrd="0" presId="urn:microsoft.com/office/officeart/2008/layout/HorizontalMultiLevelHierarchy"/>
    <dgm:cxn modelId="{FBA68829-DD78-4A90-9AAC-33A1B623C185}" type="presParOf" srcId="{35747C9F-F6E3-41DA-B6B3-67951244DA7F}" destId="{F60620FD-7EC7-4676-AF2B-08181101F319}" srcOrd="0" destOrd="0" presId="urn:microsoft.com/office/officeart/2008/layout/HorizontalMultiLevelHierarchy"/>
    <dgm:cxn modelId="{08125DF5-9CCF-465C-BE12-38924BE5DDAC}" type="presParOf" srcId="{FCC4752A-A6C4-4808-B038-D7E826F62097}" destId="{24447397-1D93-497B-AE53-F63274633CB1}" srcOrd="9" destOrd="0" presId="urn:microsoft.com/office/officeart/2008/layout/HorizontalMultiLevelHierarchy"/>
    <dgm:cxn modelId="{B9567F8C-43E8-4255-970B-B99D7BC618BA}" type="presParOf" srcId="{24447397-1D93-497B-AE53-F63274633CB1}" destId="{E98C5AED-50EC-4513-B0AE-7C2EB8747253}" srcOrd="0" destOrd="0" presId="urn:microsoft.com/office/officeart/2008/layout/HorizontalMultiLevelHierarchy"/>
    <dgm:cxn modelId="{6F49A5C3-7807-42D2-A988-2D721AAB5A8B}" type="presParOf" srcId="{24447397-1D93-497B-AE53-F63274633CB1}" destId="{1DC04F86-3DC1-45C0-A1F5-B8E0B0C960CE}" srcOrd="1" destOrd="0" presId="urn:microsoft.com/office/officeart/2008/layout/HorizontalMultiLevelHierarchy"/>
    <dgm:cxn modelId="{AD61033F-B79E-49FC-AA43-90E6DCFAA222}" type="presParOf" srcId="{FCC4752A-A6C4-4808-B038-D7E826F62097}" destId="{BAC02718-D130-40B8-B8A9-44130856FDA6}" srcOrd="10" destOrd="0" presId="urn:microsoft.com/office/officeart/2008/layout/HorizontalMultiLevelHierarchy"/>
    <dgm:cxn modelId="{7B6C9F18-6E1D-4B5C-B44E-CCCD2BA44189}" type="presParOf" srcId="{BAC02718-D130-40B8-B8A9-44130856FDA6}" destId="{67E7071A-8FE3-4B15-9FB6-5F92A04DEF82}" srcOrd="0" destOrd="0" presId="urn:microsoft.com/office/officeart/2008/layout/HorizontalMultiLevelHierarchy"/>
    <dgm:cxn modelId="{ABCB5F03-FD85-411E-8CBF-1164B8E75EF7}" type="presParOf" srcId="{FCC4752A-A6C4-4808-B038-D7E826F62097}" destId="{A87B275C-9040-46CB-A0A7-CA6E6B5F7C69}" srcOrd="11" destOrd="0" presId="urn:microsoft.com/office/officeart/2008/layout/HorizontalMultiLevelHierarchy"/>
    <dgm:cxn modelId="{3DC36A5F-1ABA-4604-8F30-2CCC41D6A297}" type="presParOf" srcId="{A87B275C-9040-46CB-A0A7-CA6E6B5F7C69}" destId="{46AEB016-BF2A-4B37-AFD6-46AE8D055CCD}" srcOrd="0" destOrd="0" presId="urn:microsoft.com/office/officeart/2008/layout/HorizontalMultiLevelHierarchy"/>
    <dgm:cxn modelId="{0349DCFB-44ED-49A6-8DE7-8CB190CD9025}" type="presParOf" srcId="{A87B275C-9040-46CB-A0A7-CA6E6B5F7C69}" destId="{FE757C7C-76CA-4B8D-BA63-330C7930DF0D}" srcOrd="1" destOrd="0" presId="urn:microsoft.com/office/officeart/2008/layout/HorizontalMultiLevelHierarchy"/>
    <dgm:cxn modelId="{E10E1E90-B4BE-4AB9-979D-60A45594CD76}" type="presParOf" srcId="{FCC4752A-A6C4-4808-B038-D7E826F62097}" destId="{0F6B550F-1652-4205-ABE0-1E2CF58C0294}" srcOrd="12" destOrd="0" presId="urn:microsoft.com/office/officeart/2008/layout/HorizontalMultiLevelHierarchy"/>
    <dgm:cxn modelId="{AD05A8BA-9889-4903-8E6E-5B31115BC8CB}" type="presParOf" srcId="{0F6B550F-1652-4205-ABE0-1E2CF58C0294}" destId="{0FEF59A8-B9DF-4F87-A302-03ECE62A4EFD}" srcOrd="0" destOrd="0" presId="urn:microsoft.com/office/officeart/2008/layout/HorizontalMultiLevelHierarchy"/>
    <dgm:cxn modelId="{F791A554-F958-42C5-AE2D-38730389B7A6}" type="presParOf" srcId="{FCC4752A-A6C4-4808-B038-D7E826F62097}" destId="{AFAC2852-4C52-4943-A614-562980AA6275}" srcOrd="13" destOrd="0" presId="urn:microsoft.com/office/officeart/2008/layout/HorizontalMultiLevelHierarchy"/>
    <dgm:cxn modelId="{BB4B99BE-B444-4A44-AABA-6FF0496E813A}" type="presParOf" srcId="{AFAC2852-4C52-4943-A614-562980AA6275}" destId="{F39B07AA-E8F7-4FAB-9670-DCECA796E53E}" srcOrd="0" destOrd="0" presId="urn:microsoft.com/office/officeart/2008/layout/HorizontalMultiLevelHierarchy"/>
    <dgm:cxn modelId="{1FB5F794-EC16-4B89-BD25-3279B541E6B7}" type="presParOf" srcId="{AFAC2852-4C52-4943-A614-562980AA6275}" destId="{1F95137E-6DAC-4B2B-B9E3-05C8C8FC57A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72D8385-B907-42F8-A107-DF52A6BAEE74}"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endParaRPr lang="tr-TR"/>
        </a:p>
      </dgm:t>
    </dgm:pt>
    <dgm:pt modelId="{2F011D31-121F-4B40-BE26-B8BCDEC30918}">
      <dgm:prSet phldrT="[Metin]" custT="1">
        <dgm:style>
          <a:lnRef idx="0">
            <a:schemeClr val="accent4"/>
          </a:lnRef>
          <a:fillRef idx="3">
            <a:schemeClr val="accent4"/>
          </a:fillRef>
          <a:effectRef idx="3">
            <a:schemeClr val="accent4"/>
          </a:effectRef>
          <a:fontRef idx="minor">
            <a:schemeClr val="lt1"/>
          </a:fontRef>
        </dgm:style>
      </dgm:prSet>
      <dgm:spPr>
        <a:solidFill>
          <a:schemeClr val="accent2"/>
        </a:solidFill>
      </dgm:spPr>
      <dgm:t>
        <a:bodyPr/>
        <a:lstStyle/>
        <a:p>
          <a:r>
            <a:rPr lang="tr-TR" sz="2800" b="1" dirty="0" smtClean="0"/>
            <a:t>SP- HAZIRLAMA EKİBİ</a:t>
          </a:r>
          <a:endParaRPr lang="tr-TR" sz="2800" b="1" dirty="0"/>
        </a:p>
      </dgm:t>
    </dgm:pt>
    <dgm:pt modelId="{89C4E28A-E109-4D47-A710-BA0372D17048}" type="parTrans" cxnId="{62E53B35-ACC3-4995-9038-C615FBE9409F}">
      <dgm:prSet/>
      <dgm:spPr/>
      <dgm:t>
        <a:bodyPr/>
        <a:lstStyle/>
        <a:p>
          <a:endParaRPr lang="tr-TR" sz="2400"/>
        </a:p>
      </dgm:t>
    </dgm:pt>
    <dgm:pt modelId="{1181DA8D-F7F8-41E7-82AD-F05A9DFD52F9}" type="sibTrans" cxnId="{62E53B35-ACC3-4995-9038-C615FBE9409F}">
      <dgm:prSet/>
      <dgm:spPr/>
      <dgm:t>
        <a:bodyPr/>
        <a:lstStyle/>
        <a:p>
          <a:endParaRPr lang="tr-TR" sz="2400"/>
        </a:p>
      </dgm:t>
    </dgm:pt>
    <dgm:pt modelId="{ABE89E3C-850B-484E-8F78-09D960268896}">
      <dgm:prSet phldrT="[Metin]" custT="1"/>
      <dgm:spPr/>
      <dgm:t>
        <a:bodyPr/>
        <a:lstStyle/>
        <a:p>
          <a:pPr algn="l"/>
          <a:r>
            <a:rPr lang="tr-TR" sz="2400" dirty="0" smtClean="0"/>
            <a:t>Güner BAYGÜN (Halk Eğitimi Merkezi </a:t>
          </a:r>
          <a:r>
            <a:rPr lang="tr-TR" sz="2400" smtClean="0"/>
            <a:t>Bilg.öğrt</a:t>
          </a:r>
          <a:r>
            <a:rPr lang="tr-TR" sz="2400" dirty="0" smtClean="0"/>
            <a:t>)</a:t>
          </a:r>
          <a:endParaRPr lang="tr-TR" sz="2400" dirty="0"/>
        </a:p>
      </dgm:t>
    </dgm:pt>
    <dgm:pt modelId="{F689D306-54F2-40F8-AAA7-B4B6A75F5130}" type="parTrans" cxnId="{933BF902-6D6E-4193-9A59-4C1DB9673CE8}">
      <dgm:prSet custT="1"/>
      <dgm:spPr/>
      <dgm:t>
        <a:bodyPr/>
        <a:lstStyle/>
        <a:p>
          <a:endParaRPr lang="tr-TR" sz="2400"/>
        </a:p>
      </dgm:t>
    </dgm:pt>
    <dgm:pt modelId="{23ECA327-C3F2-40EB-B2E3-AFB745E11F18}" type="sibTrans" cxnId="{933BF902-6D6E-4193-9A59-4C1DB9673CE8}">
      <dgm:prSet/>
      <dgm:spPr/>
      <dgm:t>
        <a:bodyPr/>
        <a:lstStyle/>
        <a:p>
          <a:endParaRPr lang="tr-TR" sz="2400"/>
        </a:p>
      </dgm:t>
    </dgm:pt>
    <dgm:pt modelId="{EE49430A-C860-4B1F-B43A-E14984C2901A}">
      <dgm:prSet custT="1"/>
      <dgm:spPr/>
      <dgm:t>
        <a:bodyPr/>
        <a:lstStyle/>
        <a:p>
          <a:pPr algn="l"/>
          <a:r>
            <a:rPr lang="tr-TR" sz="2400" dirty="0" smtClean="0"/>
            <a:t>Müzeyyen SÖĞÜT (Hacer Özer sınıf öğretmeni)</a:t>
          </a:r>
          <a:endParaRPr lang="tr-TR" sz="2400" dirty="0"/>
        </a:p>
      </dgm:t>
    </dgm:pt>
    <dgm:pt modelId="{732488A7-6147-4998-8131-B53EADE50C08}" type="parTrans" cxnId="{CF9BCF91-2A69-44B9-948B-8A623503D352}">
      <dgm:prSet custT="1"/>
      <dgm:spPr/>
      <dgm:t>
        <a:bodyPr/>
        <a:lstStyle/>
        <a:p>
          <a:endParaRPr lang="tr-TR" sz="2400"/>
        </a:p>
      </dgm:t>
    </dgm:pt>
    <dgm:pt modelId="{015EC9E2-CE46-4DE4-B49C-7E506EABD650}" type="sibTrans" cxnId="{CF9BCF91-2A69-44B9-948B-8A623503D352}">
      <dgm:prSet/>
      <dgm:spPr/>
      <dgm:t>
        <a:bodyPr/>
        <a:lstStyle/>
        <a:p>
          <a:endParaRPr lang="tr-TR" sz="2400"/>
        </a:p>
      </dgm:t>
    </dgm:pt>
    <dgm:pt modelId="{F2A64957-3829-474B-9D2F-D361C26DCE01}">
      <dgm:prSet custT="1"/>
      <dgm:spPr/>
      <dgm:t>
        <a:bodyPr/>
        <a:lstStyle/>
        <a:p>
          <a:pPr algn="l"/>
          <a:r>
            <a:rPr lang="tr-TR" sz="2400" dirty="0" smtClean="0"/>
            <a:t>Özcan ………….(</a:t>
          </a:r>
          <a:r>
            <a:rPr lang="tr-TR" sz="2400" dirty="0" smtClean="0"/>
            <a:t>125. Yıl YBO Md. </a:t>
          </a:r>
          <a:r>
            <a:rPr lang="tr-TR" sz="2400" dirty="0" smtClean="0"/>
            <a:t>Yrd.)</a:t>
          </a:r>
          <a:endParaRPr lang="tr-TR" sz="2400" dirty="0"/>
        </a:p>
      </dgm:t>
    </dgm:pt>
    <dgm:pt modelId="{80DF33F3-4E85-4F0A-BBEE-FA83A1385693}" type="parTrans" cxnId="{E42AE05D-5310-44F4-86DA-8B619FD002A7}">
      <dgm:prSet custT="1"/>
      <dgm:spPr/>
      <dgm:t>
        <a:bodyPr/>
        <a:lstStyle/>
        <a:p>
          <a:endParaRPr lang="tr-TR" sz="2400"/>
        </a:p>
      </dgm:t>
    </dgm:pt>
    <dgm:pt modelId="{668AA264-B736-4ABD-8489-D4900C598D5C}" type="sibTrans" cxnId="{E42AE05D-5310-44F4-86DA-8B619FD002A7}">
      <dgm:prSet/>
      <dgm:spPr/>
      <dgm:t>
        <a:bodyPr/>
        <a:lstStyle/>
        <a:p>
          <a:endParaRPr lang="tr-TR" sz="2400"/>
        </a:p>
      </dgm:t>
    </dgm:pt>
    <dgm:pt modelId="{76DEC7E9-FEB7-4DE1-A8B7-50DB8BA32F5C}">
      <dgm:prSet custT="1"/>
      <dgm:spPr/>
      <dgm:t>
        <a:bodyPr/>
        <a:lstStyle/>
        <a:p>
          <a:pPr algn="l"/>
          <a:r>
            <a:rPr lang="tr-TR" sz="2400" dirty="0" smtClean="0"/>
            <a:t>Engin ŞAHİN (Hacer Özer İlkokulu Müdür Yrd.)</a:t>
          </a:r>
          <a:endParaRPr lang="tr-TR" sz="2400" dirty="0"/>
        </a:p>
      </dgm:t>
    </dgm:pt>
    <dgm:pt modelId="{10C64B46-7C68-44F7-91D9-DAF7585E3D51}" type="parTrans" cxnId="{C2E42E02-0984-4720-A9AB-7CFDE2BAD930}">
      <dgm:prSet custT="1"/>
      <dgm:spPr/>
      <dgm:t>
        <a:bodyPr/>
        <a:lstStyle/>
        <a:p>
          <a:endParaRPr lang="tr-TR" sz="2400"/>
        </a:p>
      </dgm:t>
    </dgm:pt>
    <dgm:pt modelId="{C9CAE679-13E6-473A-84AC-97728267B6DC}" type="sibTrans" cxnId="{C2E42E02-0984-4720-A9AB-7CFDE2BAD930}">
      <dgm:prSet/>
      <dgm:spPr/>
      <dgm:t>
        <a:bodyPr/>
        <a:lstStyle/>
        <a:p>
          <a:endParaRPr lang="tr-TR" sz="2400"/>
        </a:p>
      </dgm:t>
    </dgm:pt>
    <dgm:pt modelId="{A2B71AE6-0184-484D-B0D9-685E04368D56}">
      <dgm:prSet phldrT="[Metin]" custT="1"/>
      <dgm:spPr/>
      <dgm:t>
        <a:bodyPr/>
        <a:lstStyle/>
        <a:p>
          <a:pPr algn="l"/>
          <a:r>
            <a:rPr lang="tr-TR" sz="2400" dirty="0" smtClean="0"/>
            <a:t> Salih EROĞLU (Keçidere - Türkçe Öğretmeni)</a:t>
          </a:r>
          <a:endParaRPr lang="tr-TR" sz="2400" dirty="0"/>
        </a:p>
      </dgm:t>
    </dgm:pt>
    <dgm:pt modelId="{E4C0F551-BB8D-40F8-AAE2-342E7D60B8E8}" type="parTrans" cxnId="{69B0DB51-7FFE-47BE-8A15-DFF6F64A862D}">
      <dgm:prSet custT="1"/>
      <dgm:spPr/>
      <dgm:t>
        <a:bodyPr/>
        <a:lstStyle/>
        <a:p>
          <a:endParaRPr lang="tr-TR" sz="2400"/>
        </a:p>
      </dgm:t>
    </dgm:pt>
    <dgm:pt modelId="{C8FD57C4-821C-42E6-A516-FABC109F01AD}" type="sibTrans" cxnId="{69B0DB51-7FFE-47BE-8A15-DFF6F64A862D}">
      <dgm:prSet/>
      <dgm:spPr/>
      <dgm:t>
        <a:bodyPr/>
        <a:lstStyle/>
        <a:p>
          <a:endParaRPr lang="tr-TR" sz="2400"/>
        </a:p>
      </dgm:t>
    </dgm:pt>
    <dgm:pt modelId="{510F8F0D-334C-4D7B-864F-19287F364BC0}">
      <dgm:prSet phldrT="[Metin]" custT="1"/>
      <dgm:spPr/>
      <dgm:t>
        <a:bodyPr/>
        <a:lstStyle/>
        <a:p>
          <a:pPr algn="l"/>
          <a:r>
            <a:rPr lang="tr-TR" sz="2400" dirty="0" smtClean="0"/>
            <a:t>Nurettin ÖZDEMİR (İlçe Milli Eğitim Şube Müdürü)</a:t>
          </a:r>
          <a:endParaRPr lang="tr-TR" sz="2400" dirty="0"/>
        </a:p>
      </dgm:t>
    </dgm:pt>
    <dgm:pt modelId="{2E2D8426-F455-465F-9FC3-35D0B44B6610}" type="sibTrans" cxnId="{671BC2FF-D447-4586-8E1E-AC3B96A4C431}">
      <dgm:prSet/>
      <dgm:spPr/>
      <dgm:t>
        <a:bodyPr/>
        <a:lstStyle/>
        <a:p>
          <a:endParaRPr lang="tr-TR" sz="2400"/>
        </a:p>
      </dgm:t>
    </dgm:pt>
    <dgm:pt modelId="{5AE863ED-2521-4B5B-BEAC-B0E6AFF95507}" type="parTrans" cxnId="{671BC2FF-D447-4586-8E1E-AC3B96A4C431}">
      <dgm:prSet custT="1"/>
      <dgm:spPr/>
      <dgm:t>
        <a:bodyPr/>
        <a:lstStyle/>
        <a:p>
          <a:endParaRPr lang="tr-TR" sz="2400"/>
        </a:p>
      </dgm:t>
    </dgm:pt>
    <dgm:pt modelId="{AFADC44C-FFA2-4BCF-A416-14B8AF0F6CF7}">
      <dgm:prSet custT="1"/>
      <dgm:spPr/>
      <dgm:t>
        <a:bodyPr/>
        <a:lstStyle/>
        <a:p>
          <a:pPr algn="l"/>
          <a:r>
            <a:rPr lang="tr-TR" sz="2400" dirty="0" smtClean="0"/>
            <a:t>Ali Kemal HAŞHAŞ (İlçe Milli Eğitim Müdürlüğü-Şef) </a:t>
          </a:r>
          <a:endParaRPr lang="tr-TR" sz="2400" dirty="0"/>
        </a:p>
      </dgm:t>
    </dgm:pt>
    <dgm:pt modelId="{432A87EC-AAD2-4D5E-B6AD-B278E10ED99F}" type="parTrans" cxnId="{C4F2D459-17DC-4238-9397-E41CEADDF9BB}">
      <dgm:prSet custT="1"/>
      <dgm:spPr/>
      <dgm:t>
        <a:bodyPr/>
        <a:lstStyle/>
        <a:p>
          <a:endParaRPr lang="tr-TR" sz="2400"/>
        </a:p>
      </dgm:t>
    </dgm:pt>
    <dgm:pt modelId="{E6E32E5B-C34D-4C76-B302-124265B348EA}" type="sibTrans" cxnId="{C4F2D459-17DC-4238-9397-E41CEADDF9BB}">
      <dgm:prSet/>
      <dgm:spPr/>
      <dgm:t>
        <a:bodyPr/>
        <a:lstStyle/>
        <a:p>
          <a:endParaRPr lang="tr-TR" sz="2400"/>
        </a:p>
      </dgm:t>
    </dgm:pt>
    <dgm:pt modelId="{99B2C1CF-7B15-4F23-95AB-CB3EEA19A8B0}" type="pres">
      <dgm:prSet presAssocID="{172D8385-B907-42F8-A107-DF52A6BAEE74}" presName="Name0" presStyleCnt="0">
        <dgm:presLayoutVars>
          <dgm:chPref val="1"/>
          <dgm:dir/>
          <dgm:animOne val="branch"/>
          <dgm:animLvl val="lvl"/>
          <dgm:resizeHandles val="exact"/>
        </dgm:presLayoutVars>
      </dgm:prSet>
      <dgm:spPr/>
      <dgm:t>
        <a:bodyPr/>
        <a:lstStyle/>
        <a:p>
          <a:endParaRPr lang="tr-TR"/>
        </a:p>
      </dgm:t>
    </dgm:pt>
    <dgm:pt modelId="{9FF37092-D011-4737-A362-F67D70E2A970}" type="pres">
      <dgm:prSet presAssocID="{2F011D31-121F-4B40-BE26-B8BCDEC30918}" presName="root1" presStyleCnt="0"/>
      <dgm:spPr/>
    </dgm:pt>
    <dgm:pt modelId="{6154A8C5-2291-42BB-AAD3-3740C37E4FD4}" type="pres">
      <dgm:prSet presAssocID="{2F011D31-121F-4B40-BE26-B8BCDEC30918}" presName="LevelOneTextNode" presStyleLbl="node0" presStyleIdx="0" presStyleCnt="1" custScaleY="134694" custLinFactNeighborX="-728" custLinFactNeighborY="-616">
        <dgm:presLayoutVars>
          <dgm:chPref val="3"/>
        </dgm:presLayoutVars>
      </dgm:prSet>
      <dgm:spPr/>
      <dgm:t>
        <a:bodyPr/>
        <a:lstStyle/>
        <a:p>
          <a:endParaRPr lang="tr-TR"/>
        </a:p>
      </dgm:t>
    </dgm:pt>
    <dgm:pt modelId="{FCC4752A-A6C4-4808-B038-D7E826F62097}" type="pres">
      <dgm:prSet presAssocID="{2F011D31-121F-4B40-BE26-B8BCDEC30918}" presName="level2hierChild" presStyleCnt="0"/>
      <dgm:spPr/>
    </dgm:pt>
    <dgm:pt modelId="{163EA807-D70D-4DBC-A875-54ADA32B3348}" type="pres">
      <dgm:prSet presAssocID="{5AE863ED-2521-4B5B-BEAC-B0E6AFF95507}" presName="conn2-1" presStyleLbl="parChTrans1D2" presStyleIdx="0" presStyleCnt="7"/>
      <dgm:spPr/>
      <dgm:t>
        <a:bodyPr/>
        <a:lstStyle/>
        <a:p>
          <a:endParaRPr lang="tr-TR"/>
        </a:p>
      </dgm:t>
    </dgm:pt>
    <dgm:pt modelId="{8F0C3779-290B-42C6-BEB3-7279EAF96B16}" type="pres">
      <dgm:prSet presAssocID="{5AE863ED-2521-4B5B-BEAC-B0E6AFF95507}" presName="connTx" presStyleLbl="parChTrans1D2" presStyleIdx="0" presStyleCnt="7"/>
      <dgm:spPr/>
      <dgm:t>
        <a:bodyPr/>
        <a:lstStyle/>
        <a:p>
          <a:endParaRPr lang="tr-TR"/>
        </a:p>
      </dgm:t>
    </dgm:pt>
    <dgm:pt modelId="{01E8ECCE-CFF2-4385-98F1-3A0EA4DE9570}" type="pres">
      <dgm:prSet presAssocID="{510F8F0D-334C-4D7B-864F-19287F364BC0}" presName="root2" presStyleCnt="0"/>
      <dgm:spPr/>
    </dgm:pt>
    <dgm:pt modelId="{CC9BB17E-9CCD-479A-93B1-9328EB4F8239}" type="pres">
      <dgm:prSet presAssocID="{510F8F0D-334C-4D7B-864F-19287F364BC0}" presName="LevelTwoTextNode" presStyleLbl="node2" presStyleIdx="0" presStyleCnt="7" custScaleX="288840">
        <dgm:presLayoutVars>
          <dgm:chPref val="3"/>
        </dgm:presLayoutVars>
      </dgm:prSet>
      <dgm:spPr/>
      <dgm:t>
        <a:bodyPr/>
        <a:lstStyle/>
        <a:p>
          <a:endParaRPr lang="tr-TR"/>
        </a:p>
      </dgm:t>
    </dgm:pt>
    <dgm:pt modelId="{A8F7530E-4D31-437B-8E3B-60DD29E6CEDE}" type="pres">
      <dgm:prSet presAssocID="{510F8F0D-334C-4D7B-864F-19287F364BC0}" presName="level3hierChild" presStyleCnt="0"/>
      <dgm:spPr/>
    </dgm:pt>
    <dgm:pt modelId="{CD2C0532-009C-4E43-B07A-8E760E1D9292}" type="pres">
      <dgm:prSet presAssocID="{F689D306-54F2-40F8-AAA7-B4B6A75F5130}" presName="conn2-1" presStyleLbl="parChTrans1D2" presStyleIdx="1" presStyleCnt="7"/>
      <dgm:spPr/>
      <dgm:t>
        <a:bodyPr/>
        <a:lstStyle/>
        <a:p>
          <a:endParaRPr lang="tr-TR"/>
        </a:p>
      </dgm:t>
    </dgm:pt>
    <dgm:pt modelId="{7F51246B-AE18-4562-87C9-19A0F9C6D386}" type="pres">
      <dgm:prSet presAssocID="{F689D306-54F2-40F8-AAA7-B4B6A75F5130}" presName="connTx" presStyleLbl="parChTrans1D2" presStyleIdx="1" presStyleCnt="7"/>
      <dgm:spPr/>
      <dgm:t>
        <a:bodyPr/>
        <a:lstStyle/>
        <a:p>
          <a:endParaRPr lang="tr-TR"/>
        </a:p>
      </dgm:t>
    </dgm:pt>
    <dgm:pt modelId="{F962EC1D-6A9C-4246-AEC9-F63C76D42376}" type="pres">
      <dgm:prSet presAssocID="{ABE89E3C-850B-484E-8F78-09D960268896}" presName="root2" presStyleCnt="0"/>
      <dgm:spPr/>
    </dgm:pt>
    <dgm:pt modelId="{55577B85-6742-4066-8BBC-C54481257E7C}" type="pres">
      <dgm:prSet presAssocID="{ABE89E3C-850B-484E-8F78-09D960268896}" presName="LevelTwoTextNode" presStyleLbl="node2" presStyleIdx="1" presStyleCnt="7" custScaleX="290526">
        <dgm:presLayoutVars>
          <dgm:chPref val="3"/>
        </dgm:presLayoutVars>
      </dgm:prSet>
      <dgm:spPr/>
      <dgm:t>
        <a:bodyPr/>
        <a:lstStyle/>
        <a:p>
          <a:endParaRPr lang="tr-TR"/>
        </a:p>
      </dgm:t>
    </dgm:pt>
    <dgm:pt modelId="{5F55668A-E9FC-4BF7-9F2A-47F07ECC1FD4}" type="pres">
      <dgm:prSet presAssocID="{ABE89E3C-850B-484E-8F78-09D960268896}" presName="level3hierChild" presStyleCnt="0"/>
      <dgm:spPr/>
    </dgm:pt>
    <dgm:pt modelId="{55C8B0DE-19E9-464A-8D60-233654110274}" type="pres">
      <dgm:prSet presAssocID="{10C64B46-7C68-44F7-91D9-DAF7585E3D51}" presName="conn2-1" presStyleLbl="parChTrans1D2" presStyleIdx="2" presStyleCnt="7"/>
      <dgm:spPr/>
      <dgm:t>
        <a:bodyPr/>
        <a:lstStyle/>
        <a:p>
          <a:endParaRPr lang="tr-TR"/>
        </a:p>
      </dgm:t>
    </dgm:pt>
    <dgm:pt modelId="{8F0B95F0-CA75-4DFD-9B8D-0BB4117E47E0}" type="pres">
      <dgm:prSet presAssocID="{10C64B46-7C68-44F7-91D9-DAF7585E3D51}" presName="connTx" presStyleLbl="parChTrans1D2" presStyleIdx="2" presStyleCnt="7"/>
      <dgm:spPr/>
      <dgm:t>
        <a:bodyPr/>
        <a:lstStyle/>
        <a:p>
          <a:endParaRPr lang="tr-TR"/>
        </a:p>
      </dgm:t>
    </dgm:pt>
    <dgm:pt modelId="{8F7C34BA-8AE4-44DB-856D-100923C2B30C}" type="pres">
      <dgm:prSet presAssocID="{76DEC7E9-FEB7-4DE1-A8B7-50DB8BA32F5C}" presName="root2" presStyleCnt="0"/>
      <dgm:spPr/>
    </dgm:pt>
    <dgm:pt modelId="{76616E68-8B2A-45E8-BC4B-833876264C65}" type="pres">
      <dgm:prSet presAssocID="{76DEC7E9-FEB7-4DE1-A8B7-50DB8BA32F5C}" presName="LevelTwoTextNode" presStyleLbl="node2" presStyleIdx="2" presStyleCnt="7" custScaleX="289478">
        <dgm:presLayoutVars>
          <dgm:chPref val="3"/>
        </dgm:presLayoutVars>
      </dgm:prSet>
      <dgm:spPr/>
      <dgm:t>
        <a:bodyPr/>
        <a:lstStyle/>
        <a:p>
          <a:endParaRPr lang="tr-TR"/>
        </a:p>
      </dgm:t>
    </dgm:pt>
    <dgm:pt modelId="{F6DB7912-4C5A-494D-A415-0783F4FE2BC4}" type="pres">
      <dgm:prSet presAssocID="{76DEC7E9-FEB7-4DE1-A8B7-50DB8BA32F5C}" presName="level3hierChild" presStyleCnt="0"/>
      <dgm:spPr/>
    </dgm:pt>
    <dgm:pt modelId="{35747C9F-F6E3-41DA-B6B3-67951244DA7F}" type="pres">
      <dgm:prSet presAssocID="{E4C0F551-BB8D-40F8-AAE2-342E7D60B8E8}" presName="conn2-1" presStyleLbl="parChTrans1D2" presStyleIdx="3" presStyleCnt="7"/>
      <dgm:spPr/>
      <dgm:t>
        <a:bodyPr/>
        <a:lstStyle/>
        <a:p>
          <a:endParaRPr lang="tr-TR"/>
        </a:p>
      </dgm:t>
    </dgm:pt>
    <dgm:pt modelId="{F60620FD-7EC7-4676-AF2B-08181101F319}" type="pres">
      <dgm:prSet presAssocID="{E4C0F551-BB8D-40F8-AAE2-342E7D60B8E8}" presName="connTx" presStyleLbl="parChTrans1D2" presStyleIdx="3" presStyleCnt="7"/>
      <dgm:spPr/>
      <dgm:t>
        <a:bodyPr/>
        <a:lstStyle/>
        <a:p>
          <a:endParaRPr lang="tr-TR"/>
        </a:p>
      </dgm:t>
    </dgm:pt>
    <dgm:pt modelId="{24447397-1D93-497B-AE53-F63274633CB1}" type="pres">
      <dgm:prSet presAssocID="{A2B71AE6-0184-484D-B0D9-685E04368D56}" presName="root2" presStyleCnt="0"/>
      <dgm:spPr/>
    </dgm:pt>
    <dgm:pt modelId="{E98C5AED-50EC-4513-B0AE-7C2EB8747253}" type="pres">
      <dgm:prSet presAssocID="{A2B71AE6-0184-484D-B0D9-685E04368D56}" presName="LevelTwoTextNode" presStyleLbl="node2" presStyleIdx="3" presStyleCnt="7" custScaleX="290115">
        <dgm:presLayoutVars>
          <dgm:chPref val="3"/>
        </dgm:presLayoutVars>
      </dgm:prSet>
      <dgm:spPr/>
      <dgm:t>
        <a:bodyPr/>
        <a:lstStyle/>
        <a:p>
          <a:endParaRPr lang="tr-TR"/>
        </a:p>
      </dgm:t>
    </dgm:pt>
    <dgm:pt modelId="{1DC04F86-3DC1-45C0-A1F5-B8E0B0C960CE}" type="pres">
      <dgm:prSet presAssocID="{A2B71AE6-0184-484D-B0D9-685E04368D56}" presName="level3hierChild" presStyleCnt="0"/>
      <dgm:spPr/>
    </dgm:pt>
    <dgm:pt modelId="{BAC02718-D130-40B8-B8A9-44130856FDA6}" type="pres">
      <dgm:prSet presAssocID="{80DF33F3-4E85-4F0A-BBEE-FA83A1385693}" presName="conn2-1" presStyleLbl="parChTrans1D2" presStyleIdx="4" presStyleCnt="7"/>
      <dgm:spPr/>
      <dgm:t>
        <a:bodyPr/>
        <a:lstStyle/>
        <a:p>
          <a:endParaRPr lang="tr-TR"/>
        </a:p>
      </dgm:t>
    </dgm:pt>
    <dgm:pt modelId="{67E7071A-8FE3-4B15-9FB6-5F92A04DEF82}" type="pres">
      <dgm:prSet presAssocID="{80DF33F3-4E85-4F0A-BBEE-FA83A1385693}" presName="connTx" presStyleLbl="parChTrans1D2" presStyleIdx="4" presStyleCnt="7"/>
      <dgm:spPr/>
      <dgm:t>
        <a:bodyPr/>
        <a:lstStyle/>
        <a:p>
          <a:endParaRPr lang="tr-TR"/>
        </a:p>
      </dgm:t>
    </dgm:pt>
    <dgm:pt modelId="{A87B275C-9040-46CB-A0A7-CA6E6B5F7C69}" type="pres">
      <dgm:prSet presAssocID="{F2A64957-3829-474B-9D2F-D361C26DCE01}" presName="root2" presStyleCnt="0"/>
      <dgm:spPr/>
    </dgm:pt>
    <dgm:pt modelId="{46AEB016-BF2A-4B37-AFD6-46AE8D055CCD}" type="pres">
      <dgm:prSet presAssocID="{F2A64957-3829-474B-9D2F-D361C26DCE01}" presName="LevelTwoTextNode" presStyleLbl="node2" presStyleIdx="4" presStyleCnt="7" custScaleX="289891" custLinFactNeighborX="-960" custLinFactNeighborY="2254">
        <dgm:presLayoutVars>
          <dgm:chPref val="3"/>
        </dgm:presLayoutVars>
      </dgm:prSet>
      <dgm:spPr/>
      <dgm:t>
        <a:bodyPr/>
        <a:lstStyle/>
        <a:p>
          <a:endParaRPr lang="tr-TR"/>
        </a:p>
      </dgm:t>
    </dgm:pt>
    <dgm:pt modelId="{FE757C7C-76CA-4B8D-BA63-330C7930DF0D}" type="pres">
      <dgm:prSet presAssocID="{F2A64957-3829-474B-9D2F-D361C26DCE01}" presName="level3hierChild" presStyleCnt="0"/>
      <dgm:spPr/>
    </dgm:pt>
    <dgm:pt modelId="{0F6B550F-1652-4205-ABE0-1E2CF58C0294}" type="pres">
      <dgm:prSet presAssocID="{732488A7-6147-4998-8131-B53EADE50C08}" presName="conn2-1" presStyleLbl="parChTrans1D2" presStyleIdx="5" presStyleCnt="7"/>
      <dgm:spPr/>
      <dgm:t>
        <a:bodyPr/>
        <a:lstStyle/>
        <a:p>
          <a:endParaRPr lang="tr-TR"/>
        </a:p>
      </dgm:t>
    </dgm:pt>
    <dgm:pt modelId="{0FEF59A8-B9DF-4F87-A302-03ECE62A4EFD}" type="pres">
      <dgm:prSet presAssocID="{732488A7-6147-4998-8131-B53EADE50C08}" presName="connTx" presStyleLbl="parChTrans1D2" presStyleIdx="5" presStyleCnt="7"/>
      <dgm:spPr/>
      <dgm:t>
        <a:bodyPr/>
        <a:lstStyle/>
        <a:p>
          <a:endParaRPr lang="tr-TR"/>
        </a:p>
      </dgm:t>
    </dgm:pt>
    <dgm:pt modelId="{AFAC2852-4C52-4943-A614-562980AA6275}" type="pres">
      <dgm:prSet presAssocID="{EE49430A-C860-4B1F-B43A-E14984C2901A}" presName="root2" presStyleCnt="0"/>
      <dgm:spPr/>
    </dgm:pt>
    <dgm:pt modelId="{F39B07AA-E8F7-4FAB-9670-DCECA796E53E}" type="pres">
      <dgm:prSet presAssocID="{EE49430A-C860-4B1F-B43A-E14984C2901A}" presName="LevelTwoTextNode" presStyleLbl="node2" presStyleIdx="5" presStyleCnt="7" custScaleX="289478">
        <dgm:presLayoutVars>
          <dgm:chPref val="3"/>
        </dgm:presLayoutVars>
      </dgm:prSet>
      <dgm:spPr/>
      <dgm:t>
        <a:bodyPr/>
        <a:lstStyle/>
        <a:p>
          <a:endParaRPr lang="tr-TR"/>
        </a:p>
      </dgm:t>
    </dgm:pt>
    <dgm:pt modelId="{1F95137E-6DAC-4B2B-B9E3-05C8C8FC57A2}" type="pres">
      <dgm:prSet presAssocID="{EE49430A-C860-4B1F-B43A-E14984C2901A}" presName="level3hierChild" presStyleCnt="0"/>
      <dgm:spPr/>
    </dgm:pt>
    <dgm:pt modelId="{6208C3A4-7EDB-4930-9870-88B00788CB24}" type="pres">
      <dgm:prSet presAssocID="{432A87EC-AAD2-4D5E-B6AD-B278E10ED99F}" presName="conn2-1" presStyleLbl="parChTrans1D2" presStyleIdx="6" presStyleCnt="7"/>
      <dgm:spPr/>
      <dgm:t>
        <a:bodyPr/>
        <a:lstStyle/>
        <a:p>
          <a:endParaRPr lang="tr-TR"/>
        </a:p>
      </dgm:t>
    </dgm:pt>
    <dgm:pt modelId="{1ED2501B-FEBE-47AB-B17F-B5997068D98E}" type="pres">
      <dgm:prSet presAssocID="{432A87EC-AAD2-4D5E-B6AD-B278E10ED99F}" presName="connTx" presStyleLbl="parChTrans1D2" presStyleIdx="6" presStyleCnt="7"/>
      <dgm:spPr/>
      <dgm:t>
        <a:bodyPr/>
        <a:lstStyle/>
        <a:p>
          <a:endParaRPr lang="tr-TR"/>
        </a:p>
      </dgm:t>
    </dgm:pt>
    <dgm:pt modelId="{79CF458D-90C3-4294-97E2-FDB9E2C9D974}" type="pres">
      <dgm:prSet presAssocID="{AFADC44C-FFA2-4BCF-A416-14B8AF0F6CF7}" presName="root2" presStyleCnt="0"/>
      <dgm:spPr/>
    </dgm:pt>
    <dgm:pt modelId="{597EB85A-154F-4304-964D-8F4BC813FFA0}" type="pres">
      <dgm:prSet presAssocID="{AFADC44C-FFA2-4BCF-A416-14B8AF0F6CF7}" presName="LevelTwoTextNode" presStyleLbl="node2" presStyleIdx="6" presStyleCnt="7" custScaleX="288027">
        <dgm:presLayoutVars>
          <dgm:chPref val="3"/>
        </dgm:presLayoutVars>
      </dgm:prSet>
      <dgm:spPr/>
      <dgm:t>
        <a:bodyPr/>
        <a:lstStyle/>
        <a:p>
          <a:endParaRPr lang="tr-TR"/>
        </a:p>
      </dgm:t>
    </dgm:pt>
    <dgm:pt modelId="{5DC7D848-2791-4060-9E4B-B2DA2B3A9460}" type="pres">
      <dgm:prSet presAssocID="{AFADC44C-FFA2-4BCF-A416-14B8AF0F6CF7}" presName="level3hierChild" presStyleCnt="0"/>
      <dgm:spPr/>
    </dgm:pt>
  </dgm:ptLst>
  <dgm:cxnLst>
    <dgm:cxn modelId="{671BC2FF-D447-4586-8E1E-AC3B96A4C431}" srcId="{2F011D31-121F-4B40-BE26-B8BCDEC30918}" destId="{510F8F0D-334C-4D7B-864F-19287F364BC0}" srcOrd="0" destOrd="0" parTransId="{5AE863ED-2521-4B5B-BEAC-B0E6AFF95507}" sibTransId="{2E2D8426-F455-465F-9FC3-35D0B44B6610}"/>
    <dgm:cxn modelId="{36FBE6A8-2572-46ED-A68F-D1D2947A8593}" type="presOf" srcId="{80DF33F3-4E85-4F0A-BBEE-FA83A1385693}" destId="{BAC02718-D130-40B8-B8A9-44130856FDA6}" srcOrd="0" destOrd="0" presId="urn:microsoft.com/office/officeart/2008/layout/HorizontalMultiLevelHierarchy"/>
    <dgm:cxn modelId="{C2123E7E-8314-459C-8E35-33C64B2BDCFB}" type="presOf" srcId="{EE49430A-C860-4B1F-B43A-E14984C2901A}" destId="{F39B07AA-E8F7-4FAB-9670-DCECA796E53E}" srcOrd="0" destOrd="0" presId="urn:microsoft.com/office/officeart/2008/layout/HorizontalMultiLevelHierarchy"/>
    <dgm:cxn modelId="{CF9BCF91-2A69-44B9-948B-8A623503D352}" srcId="{2F011D31-121F-4B40-BE26-B8BCDEC30918}" destId="{EE49430A-C860-4B1F-B43A-E14984C2901A}" srcOrd="5" destOrd="0" parTransId="{732488A7-6147-4998-8131-B53EADE50C08}" sibTransId="{015EC9E2-CE46-4DE4-B49C-7E506EABD650}"/>
    <dgm:cxn modelId="{BE18CA79-E8FE-46A1-BEC1-72F774BEFF71}" type="presOf" srcId="{172D8385-B907-42F8-A107-DF52A6BAEE74}" destId="{99B2C1CF-7B15-4F23-95AB-CB3EEA19A8B0}" srcOrd="0" destOrd="0" presId="urn:microsoft.com/office/officeart/2008/layout/HorizontalMultiLevelHierarchy"/>
    <dgm:cxn modelId="{62E53B35-ACC3-4995-9038-C615FBE9409F}" srcId="{172D8385-B907-42F8-A107-DF52A6BAEE74}" destId="{2F011D31-121F-4B40-BE26-B8BCDEC30918}" srcOrd="0" destOrd="0" parTransId="{89C4E28A-E109-4D47-A710-BA0372D17048}" sibTransId="{1181DA8D-F7F8-41E7-82AD-F05A9DFD52F9}"/>
    <dgm:cxn modelId="{C4F2D459-17DC-4238-9397-E41CEADDF9BB}" srcId="{2F011D31-121F-4B40-BE26-B8BCDEC30918}" destId="{AFADC44C-FFA2-4BCF-A416-14B8AF0F6CF7}" srcOrd="6" destOrd="0" parTransId="{432A87EC-AAD2-4D5E-B6AD-B278E10ED99F}" sibTransId="{E6E32E5B-C34D-4C76-B302-124265B348EA}"/>
    <dgm:cxn modelId="{AF6DD339-60FB-48E2-B067-4FB060F3D609}" type="presOf" srcId="{F689D306-54F2-40F8-AAA7-B4B6A75F5130}" destId="{7F51246B-AE18-4562-87C9-19A0F9C6D386}" srcOrd="1" destOrd="0" presId="urn:microsoft.com/office/officeart/2008/layout/HorizontalMultiLevelHierarchy"/>
    <dgm:cxn modelId="{F1D4A958-A206-4098-9663-1226ADF67993}" type="presOf" srcId="{76DEC7E9-FEB7-4DE1-A8B7-50DB8BA32F5C}" destId="{76616E68-8B2A-45E8-BC4B-833876264C65}" srcOrd="0" destOrd="0" presId="urn:microsoft.com/office/officeart/2008/layout/HorizontalMultiLevelHierarchy"/>
    <dgm:cxn modelId="{F2B5D79E-426A-41D9-B2AC-DE13FA1FAAF5}" type="presOf" srcId="{5AE863ED-2521-4B5B-BEAC-B0E6AFF95507}" destId="{8F0C3779-290B-42C6-BEB3-7279EAF96B16}" srcOrd="1" destOrd="0" presId="urn:microsoft.com/office/officeart/2008/layout/HorizontalMultiLevelHierarchy"/>
    <dgm:cxn modelId="{40FAB60B-A772-40B3-B173-EEC676B49414}" type="presOf" srcId="{10C64B46-7C68-44F7-91D9-DAF7585E3D51}" destId="{8F0B95F0-CA75-4DFD-9B8D-0BB4117E47E0}" srcOrd="1" destOrd="0" presId="urn:microsoft.com/office/officeart/2008/layout/HorizontalMultiLevelHierarchy"/>
    <dgm:cxn modelId="{69B0DB51-7FFE-47BE-8A15-DFF6F64A862D}" srcId="{2F011D31-121F-4B40-BE26-B8BCDEC30918}" destId="{A2B71AE6-0184-484D-B0D9-685E04368D56}" srcOrd="3" destOrd="0" parTransId="{E4C0F551-BB8D-40F8-AAE2-342E7D60B8E8}" sibTransId="{C8FD57C4-821C-42E6-A516-FABC109F01AD}"/>
    <dgm:cxn modelId="{B54FC3DE-CDBC-4685-AD1B-D323FB7CA6BE}" type="presOf" srcId="{A2B71AE6-0184-484D-B0D9-685E04368D56}" destId="{E98C5AED-50EC-4513-B0AE-7C2EB8747253}" srcOrd="0" destOrd="0" presId="urn:microsoft.com/office/officeart/2008/layout/HorizontalMultiLevelHierarchy"/>
    <dgm:cxn modelId="{2873C9EC-FEC0-437A-85F7-85BD08C5D484}" type="presOf" srcId="{510F8F0D-334C-4D7B-864F-19287F364BC0}" destId="{CC9BB17E-9CCD-479A-93B1-9328EB4F8239}" srcOrd="0" destOrd="0" presId="urn:microsoft.com/office/officeart/2008/layout/HorizontalMultiLevelHierarchy"/>
    <dgm:cxn modelId="{2EE7D1F2-8ABE-4051-B906-B6276F711EBB}" type="presOf" srcId="{732488A7-6147-4998-8131-B53EADE50C08}" destId="{0FEF59A8-B9DF-4F87-A302-03ECE62A4EFD}" srcOrd="1" destOrd="0" presId="urn:microsoft.com/office/officeart/2008/layout/HorizontalMultiLevelHierarchy"/>
    <dgm:cxn modelId="{A3106C29-379D-46DA-8D5C-8A7E9D29C9DF}" type="presOf" srcId="{432A87EC-AAD2-4D5E-B6AD-B278E10ED99F}" destId="{6208C3A4-7EDB-4930-9870-88B00788CB24}" srcOrd="0" destOrd="0" presId="urn:microsoft.com/office/officeart/2008/layout/HorizontalMultiLevelHierarchy"/>
    <dgm:cxn modelId="{DA489F3C-4F07-4717-8B49-B8215B12A568}" type="presOf" srcId="{5AE863ED-2521-4B5B-BEAC-B0E6AFF95507}" destId="{163EA807-D70D-4DBC-A875-54ADA32B3348}" srcOrd="0" destOrd="0" presId="urn:microsoft.com/office/officeart/2008/layout/HorizontalMultiLevelHierarchy"/>
    <dgm:cxn modelId="{05DD3954-42FE-485A-A3B4-1839D93879C3}" type="presOf" srcId="{F2A64957-3829-474B-9D2F-D361C26DCE01}" destId="{46AEB016-BF2A-4B37-AFD6-46AE8D055CCD}" srcOrd="0" destOrd="0" presId="urn:microsoft.com/office/officeart/2008/layout/HorizontalMultiLevelHierarchy"/>
    <dgm:cxn modelId="{E7FB9655-1EA3-4E2D-87F7-84E0629BDAC3}" type="presOf" srcId="{AFADC44C-FFA2-4BCF-A416-14B8AF0F6CF7}" destId="{597EB85A-154F-4304-964D-8F4BC813FFA0}" srcOrd="0" destOrd="0" presId="urn:microsoft.com/office/officeart/2008/layout/HorizontalMultiLevelHierarchy"/>
    <dgm:cxn modelId="{C2E42E02-0984-4720-A9AB-7CFDE2BAD930}" srcId="{2F011D31-121F-4B40-BE26-B8BCDEC30918}" destId="{76DEC7E9-FEB7-4DE1-A8B7-50DB8BA32F5C}" srcOrd="2" destOrd="0" parTransId="{10C64B46-7C68-44F7-91D9-DAF7585E3D51}" sibTransId="{C9CAE679-13E6-473A-84AC-97728267B6DC}"/>
    <dgm:cxn modelId="{6D22668A-6127-4231-BC28-B3723400AEB1}" type="presOf" srcId="{80DF33F3-4E85-4F0A-BBEE-FA83A1385693}" destId="{67E7071A-8FE3-4B15-9FB6-5F92A04DEF82}" srcOrd="1" destOrd="0" presId="urn:microsoft.com/office/officeart/2008/layout/HorizontalMultiLevelHierarchy"/>
    <dgm:cxn modelId="{AE03BF4A-60E5-4999-ACB4-D28C54B9AF66}" type="presOf" srcId="{732488A7-6147-4998-8131-B53EADE50C08}" destId="{0F6B550F-1652-4205-ABE0-1E2CF58C0294}" srcOrd="0" destOrd="0" presId="urn:microsoft.com/office/officeart/2008/layout/HorizontalMultiLevelHierarchy"/>
    <dgm:cxn modelId="{39BCF768-E7BD-495F-98AA-1158FDD0FE6C}" type="presOf" srcId="{E4C0F551-BB8D-40F8-AAE2-342E7D60B8E8}" destId="{F60620FD-7EC7-4676-AF2B-08181101F319}" srcOrd="1" destOrd="0" presId="urn:microsoft.com/office/officeart/2008/layout/HorizontalMultiLevelHierarchy"/>
    <dgm:cxn modelId="{F414FDFD-846D-4D8D-8BE7-870BD3AF4522}" type="presOf" srcId="{2F011D31-121F-4B40-BE26-B8BCDEC30918}" destId="{6154A8C5-2291-42BB-AAD3-3740C37E4FD4}" srcOrd="0" destOrd="0" presId="urn:microsoft.com/office/officeart/2008/layout/HorizontalMultiLevelHierarchy"/>
    <dgm:cxn modelId="{8C56F5EF-5D10-4DB2-8FA6-18E8874096C5}" type="presOf" srcId="{F689D306-54F2-40F8-AAA7-B4B6A75F5130}" destId="{CD2C0532-009C-4E43-B07A-8E760E1D9292}" srcOrd="0" destOrd="0" presId="urn:microsoft.com/office/officeart/2008/layout/HorizontalMultiLevelHierarchy"/>
    <dgm:cxn modelId="{8F34D577-913E-4990-A27E-71ED6EA16DF2}" type="presOf" srcId="{E4C0F551-BB8D-40F8-AAE2-342E7D60B8E8}" destId="{35747C9F-F6E3-41DA-B6B3-67951244DA7F}" srcOrd="0" destOrd="0" presId="urn:microsoft.com/office/officeart/2008/layout/HorizontalMultiLevelHierarchy"/>
    <dgm:cxn modelId="{3D2D9ECA-0C5D-4C5C-83DF-B5F760FDDA6F}" type="presOf" srcId="{10C64B46-7C68-44F7-91D9-DAF7585E3D51}" destId="{55C8B0DE-19E9-464A-8D60-233654110274}" srcOrd="0" destOrd="0" presId="urn:microsoft.com/office/officeart/2008/layout/HorizontalMultiLevelHierarchy"/>
    <dgm:cxn modelId="{9F9B7A88-F984-4CCB-A281-8D352852CE15}" type="presOf" srcId="{432A87EC-AAD2-4D5E-B6AD-B278E10ED99F}" destId="{1ED2501B-FEBE-47AB-B17F-B5997068D98E}" srcOrd="1" destOrd="0" presId="urn:microsoft.com/office/officeart/2008/layout/HorizontalMultiLevelHierarchy"/>
    <dgm:cxn modelId="{933BF902-6D6E-4193-9A59-4C1DB9673CE8}" srcId="{2F011D31-121F-4B40-BE26-B8BCDEC30918}" destId="{ABE89E3C-850B-484E-8F78-09D960268896}" srcOrd="1" destOrd="0" parTransId="{F689D306-54F2-40F8-AAA7-B4B6A75F5130}" sibTransId="{23ECA327-C3F2-40EB-B2E3-AFB745E11F18}"/>
    <dgm:cxn modelId="{1AD8C7E8-0499-41AA-8F51-4BDC68D9099A}" type="presOf" srcId="{ABE89E3C-850B-484E-8F78-09D960268896}" destId="{55577B85-6742-4066-8BBC-C54481257E7C}" srcOrd="0" destOrd="0" presId="urn:microsoft.com/office/officeart/2008/layout/HorizontalMultiLevelHierarchy"/>
    <dgm:cxn modelId="{E42AE05D-5310-44F4-86DA-8B619FD002A7}" srcId="{2F011D31-121F-4B40-BE26-B8BCDEC30918}" destId="{F2A64957-3829-474B-9D2F-D361C26DCE01}" srcOrd="4" destOrd="0" parTransId="{80DF33F3-4E85-4F0A-BBEE-FA83A1385693}" sibTransId="{668AA264-B736-4ABD-8489-D4900C598D5C}"/>
    <dgm:cxn modelId="{23307A6A-E105-460A-8FAA-BAB484A50513}" type="presParOf" srcId="{99B2C1CF-7B15-4F23-95AB-CB3EEA19A8B0}" destId="{9FF37092-D011-4737-A362-F67D70E2A970}" srcOrd="0" destOrd="0" presId="urn:microsoft.com/office/officeart/2008/layout/HorizontalMultiLevelHierarchy"/>
    <dgm:cxn modelId="{A40388C0-36D4-475F-A941-E03A2B07C8C8}" type="presParOf" srcId="{9FF37092-D011-4737-A362-F67D70E2A970}" destId="{6154A8C5-2291-42BB-AAD3-3740C37E4FD4}" srcOrd="0" destOrd="0" presId="urn:microsoft.com/office/officeart/2008/layout/HorizontalMultiLevelHierarchy"/>
    <dgm:cxn modelId="{61904A88-0702-483B-8922-6C10E7E9E7E9}" type="presParOf" srcId="{9FF37092-D011-4737-A362-F67D70E2A970}" destId="{FCC4752A-A6C4-4808-B038-D7E826F62097}" srcOrd="1" destOrd="0" presId="urn:microsoft.com/office/officeart/2008/layout/HorizontalMultiLevelHierarchy"/>
    <dgm:cxn modelId="{8A362C9E-EFE5-4C74-90F2-2204BBCC551B}" type="presParOf" srcId="{FCC4752A-A6C4-4808-B038-D7E826F62097}" destId="{163EA807-D70D-4DBC-A875-54ADA32B3348}" srcOrd="0" destOrd="0" presId="urn:microsoft.com/office/officeart/2008/layout/HorizontalMultiLevelHierarchy"/>
    <dgm:cxn modelId="{54CACC29-AEB4-4C88-A59B-7FBA92F3AA43}" type="presParOf" srcId="{163EA807-D70D-4DBC-A875-54ADA32B3348}" destId="{8F0C3779-290B-42C6-BEB3-7279EAF96B16}" srcOrd="0" destOrd="0" presId="urn:microsoft.com/office/officeart/2008/layout/HorizontalMultiLevelHierarchy"/>
    <dgm:cxn modelId="{54C99AA1-7653-40A3-B2D6-0DA5B3696B8D}" type="presParOf" srcId="{FCC4752A-A6C4-4808-B038-D7E826F62097}" destId="{01E8ECCE-CFF2-4385-98F1-3A0EA4DE9570}" srcOrd="1" destOrd="0" presId="urn:microsoft.com/office/officeart/2008/layout/HorizontalMultiLevelHierarchy"/>
    <dgm:cxn modelId="{C1CC997C-262F-455B-95E4-A907F033C8CF}" type="presParOf" srcId="{01E8ECCE-CFF2-4385-98F1-3A0EA4DE9570}" destId="{CC9BB17E-9CCD-479A-93B1-9328EB4F8239}" srcOrd="0" destOrd="0" presId="urn:microsoft.com/office/officeart/2008/layout/HorizontalMultiLevelHierarchy"/>
    <dgm:cxn modelId="{C00D4E4C-3827-492B-B8DC-B0577B16DBCF}" type="presParOf" srcId="{01E8ECCE-CFF2-4385-98F1-3A0EA4DE9570}" destId="{A8F7530E-4D31-437B-8E3B-60DD29E6CEDE}" srcOrd="1" destOrd="0" presId="urn:microsoft.com/office/officeart/2008/layout/HorizontalMultiLevelHierarchy"/>
    <dgm:cxn modelId="{F07D41F9-0F90-4290-9F7A-E0B14FBDDF78}" type="presParOf" srcId="{FCC4752A-A6C4-4808-B038-D7E826F62097}" destId="{CD2C0532-009C-4E43-B07A-8E760E1D9292}" srcOrd="2" destOrd="0" presId="urn:microsoft.com/office/officeart/2008/layout/HorizontalMultiLevelHierarchy"/>
    <dgm:cxn modelId="{20265FF2-F116-4C05-AA4B-DBB623A748AB}" type="presParOf" srcId="{CD2C0532-009C-4E43-B07A-8E760E1D9292}" destId="{7F51246B-AE18-4562-87C9-19A0F9C6D386}" srcOrd="0" destOrd="0" presId="urn:microsoft.com/office/officeart/2008/layout/HorizontalMultiLevelHierarchy"/>
    <dgm:cxn modelId="{23CB9D5A-0797-4401-904B-20E8CF5466D1}" type="presParOf" srcId="{FCC4752A-A6C4-4808-B038-D7E826F62097}" destId="{F962EC1D-6A9C-4246-AEC9-F63C76D42376}" srcOrd="3" destOrd="0" presId="urn:microsoft.com/office/officeart/2008/layout/HorizontalMultiLevelHierarchy"/>
    <dgm:cxn modelId="{3EE0EE59-6D7E-499D-92B4-42761B83364D}" type="presParOf" srcId="{F962EC1D-6A9C-4246-AEC9-F63C76D42376}" destId="{55577B85-6742-4066-8BBC-C54481257E7C}" srcOrd="0" destOrd="0" presId="urn:microsoft.com/office/officeart/2008/layout/HorizontalMultiLevelHierarchy"/>
    <dgm:cxn modelId="{09FB93DD-D203-4398-91C2-BB4BE2C0AE2E}" type="presParOf" srcId="{F962EC1D-6A9C-4246-AEC9-F63C76D42376}" destId="{5F55668A-E9FC-4BF7-9F2A-47F07ECC1FD4}" srcOrd="1" destOrd="0" presId="urn:microsoft.com/office/officeart/2008/layout/HorizontalMultiLevelHierarchy"/>
    <dgm:cxn modelId="{E32B6BC9-83D3-4D0F-B971-E5504E75BDA9}" type="presParOf" srcId="{FCC4752A-A6C4-4808-B038-D7E826F62097}" destId="{55C8B0DE-19E9-464A-8D60-233654110274}" srcOrd="4" destOrd="0" presId="urn:microsoft.com/office/officeart/2008/layout/HorizontalMultiLevelHierarchy"/>
    <dgm:cxn modelId="{20A56411-342F-42F2-AF7B-2416065CFDE8}" type="presParOf" srcId="{55C8B0DE-19E9-464A-8D60-233654110274}" destId="{8F0B95F0-CA75-4DFD-9B8D-0BB4117E47E0}" srcOrd="0" destOrd="0" presId="urn:microsoft.com/office/officeart/2008/layout/HorizontalMultiLevelHierarchy"/>
    <dgm:cxn modelId="{C2EBC334-B844-4375-931F-C376CAD9BD2E}" type="presParOf" srcId="{FCC4752A-A6C4-4808-B038-D7E826F62097}" destId="{8F7C34BA-8AE4-44DB-856D-100923C2B30C}" srcOrd="5" destOrd="0" presId="urn:microsoft.com/office/officeart/2008/layout/HorizontalMultiLevelHierarchy"/>
    <dgm:cxn modelId="{724D4943-7B1A-4C19-A4B4-B964EA1DEAA8}" type="presParOf" srcId="{8F7C34BA-8AE4-44DB-856D-100923C2B30C}" destId="{76616E68-8B2A-45E8-BC4B-833876264C65}" srcOrd="0" destOrd="0" presId="urn:microsoft.com/office/officeart/2008/layout/HorizontalMultiLevelHierarchy"/>
    <dgm:cxn modelId="{3FF04D4C-4CB5-4C42-98B3-3823DF18AA5D}" type="presParOf" srcId="{8F7C34BA-8AE4-44DB-856D-100923C2B30C}" destId="{F6DB7912-4C5A-494D-A415-0783F4FE2BC4}" srcOrd="1" destOrd="0" presId="urn:microsoft.com/office/officeart/2008/layout/HorizontalMultiLevelHierarchy"/>
    <dgm:cxn modelId="{E2F4E6F1-5A4B-4A04-8DCD-F373CEE47C8E}" type="presParOf" srcId="{FCC4752A-A6C4-4808-B038-D7E826F62097}" destId="{35747C9F-F6E3-41DA-B6B3-67951244DA7F}" srcOrd="6" destOrd="0" presId="urn:microsoft.com/office/officeart/2008/layout/HorizontalMultiLevelHierarchy"/>
    <dgm:cxn modelId="{DAD92F69-005F-4E5B-A6E8-9E2F0C393052}" type="presParOf" srcId="{35747C9F-F6E3-41DA-B6B3-67951244DA7F}" destId="{F60620FD-7EC7-4676-AF2B-08181101F319}" srcOrd="0" destOrd="0" presId="urn:microsoft.com/office/officeart/2008/layout/HorizontalMultiLevelHierarchy"/>
    <dgm:cxn modelId="{B5B7006B-D447-4D1B-A283-8CF79E471F6D}" type="presParOf" srcId="{FCC4752A-A6C4-4808-B038-D7E826F62097}" destId="{24447397-1D93-497B-AE53-F63274633CB1}" srcOrd="7" destOrd="0" presId="urn:microsoft.com/office/officeart/2008/layout/HorizontalMultiLevelHierarchy"/>
    <dgm:cxn modelId="{DA9C83E4-4C15-447C-9E1A-2CC8B1A09C75}" type="presParOf" srcId="{24447397-1D93-497B-AE53-F63274633CB1}" destId="{E98C5AED-50EC-4513-B0AE-7C2EB8747253}" srcOrd="0" destOrd="0" presId="urn:microsoft.com/office/officeart/2008/layout/HorizontalMultiLevelHierarchy"/>
    <dgm:cxn modelId="{98442727-6EC2-446A-BF0B-D2EC9D2CCFDB}" type="presParOf" srcId="{24447397-1D93-497B-AE53-F63274633CB1}" destId="{1DC04F86-3DC1-45C0-A1F5-B8E0B0C960CE}" srcOrd="1" destOrd="0" presId="urn:microsoft.com/office/officeart/2008/layout/HorizontalMultiLevelHierarchy"/>
    <dgm:cxn modelId="{84E60EC0-B20C-466C-8550-7D9315D4F0F8}" type="presParOf" srcId="{FCC4752A-A6C4-4808-B038-D7E826F62097}" destId="{BAC02718-D130-40B8-B8A9-44130856FDA6}" srcOrd="8" destOrd="0" presId="urn:microsoft.com/office/officeart/2008/layout/HorizontalMultiLevelHierarchy"/>
    <dgm:cxn modelId="{759C6235-AA39-45B5-B346-00F5D03A9245}" type="presParOf" srcId="{BAC02718-D130-40B8-B8A9-44130856FDA6}" destId="{67E7071A-8FE3-4B15-9FB6-5F92A04DEF82}" srcOrd="0" destOrd="0" presId="urn:microsoft.com/office/officeart/2008/layout/HorizontalMultiLevelHierarchy"/>
    <dgm:cxn modelId="{8ED4CB30-E6B7-4F04-8ED6-1AF469D3B397}" type="presParOf" srcId="{FCC4752A-A6C4-4808-B038-D7E826F62097}" destId="{A87B275C-9040-46CB-A0A7-CA6E6B5F7C69}" srcOrd="9" destOrd="0" presId="urn:microsoft.com/office/officeart/2008/layout/HorizontalMultiLevelHierarchy"/>
    <dgm:cxn modelId="{1C72A827-49D0-433A-A0B3-6FE5B8AEAEF8}" type="presParOf" srcId="{A87B275C-9040-46CB-A0A7-CA6E6B5F7C69}" destId="{46AEB016-BF2A-4B37-AFD6-46AE8D055CCD}" srcOrd="0" destOrd="0" presId="urn:microsoft.com/office/officeart/2008/layout/HorizontalMultiLevelHierarchy"/>
    <dgm:cxn modelId="{EFD2BAAE-3FEE-4727-A937-262BB8CA31F4}" type="presParOf" srcId="{A87B275C-9040-46CB-A0A7-CA6E6B5F7C69}" destId="{FE757C7C-76CA-4B8D-BA63-330C7930DF0D}" srcOrd="1" destOrd="0" presId="urn:microsoft.com/office/officeart/2008/layout/HorizontalMultiLevelHierarchy"/>
    <dgm:cxn modelId="{019BEDDF-19B1-4771-A242-BCEF71EA91A1}" type="presParOf" srcId="{FCC4752A-A6C4-4808-B038-D7E826F62097}" destId="{0F6B550F-1652-4205-ABE0-1E2CF58C0294}" srcOrd="10" destOrd="0" presId="urn:microsoft.com/office/officeart/2008/layout/HorizontalMultiLevelHierarchy"/>
    <dgm:cxn modelId="{62881222-EB6F-43C7-8109-3C34E934E290}" type="presParOf" srcId="{0F6B550F-1652-4205-ABE0-1E2CF58C0294}" destId="{0FEF59A8-B9DF-4F87-A302-03ECE62A4EFD}" srcOrd="0" destOrd="0" presId="urn:microsoft.com/office/officeart/2008/layout/HorizontalMultiLevelHierarchy"/>
    <dgm:cxn modelId="{40D451D0-D928-4015-9975-7A4A6D1FE812}" type="presParOf" srcId="{FCC4752A-A6C4-4808-B038-D7E826F62097}" destId="{AFAC2852-4C52-4943-A614-562980AA6275}" srcOrd="11" destOrd="0" presId="urn:microsoft.com/office/officeart/2008/layout/HorizontalMultiLevelHierarchy"/>
    <dgm:cxn modelId="{2307BEDB-0FE1-4642-AA63-39409054B604}" type="presParOf" srcId="{AFAC2852-4C52-4943-A614-562980AA6275}" destId="{F39B07AA-E8F7-4FAB-9670-DCECA796E53E}" srcOrd="0" destOrd="0" presId="urn:microsoft.com/office/officeart/2008/layout/HorizontalMultiLevelHierarchy"/>
    <dgm:cxn modelId="{5B98655A-F4D5-4415-B7B9-4D9DA0E2C397}" type="presParOf" srcId="{AFAC2852-4C52-4943-A614-562980AA6275}" destId="{1F95137E-6DAC-4B2B-B9E3-05C8C8FC57A2}" srcOrd="1" destOrd="0" presId="urn:microsoft.com/office/officeart/2008/layout/HorizontalMultiLevelHierarchy"/>
    <dgm:cxn modelId="{9074EC0B-ECFA-40AD-87F2-7D56A83E351C}" type="presParOf" srcId="{FCC4752A-A6C4-4808-B038-D7E826F62097}" destId="{6208C3A4-7EDB-4930-9870-88B00788CB24}" srcOrd="12" destOrd="0" presId="urn:microsoft.com/office/officeart/2008/layout/HorizontalMultiLevelHierarchy"/>
    <dgm:cxn modelId="{4BEB7D61-E51D-41CD-92DB-D861B89B03DB}" type="presParOf" srcId="{6208C3A4-7EDB-4930-9870-88B00788CB24}" destId="{1ED2501B-FEBE-47AB-B17F-B5997068D98E}" srcOrd="0" destOrd="0" presId="urn:microsoft.com/office/officeart/2008/layout/HorizontalMultiLevelHierarchy"/>
    <dgm:cxn modelId="{21692400-98E8-445F-8199-8431D18AE221}" type="presParOf" srcId="{FCC4752A-A6C4-4808-B038-D7E826F62097}" destId="{79CF458D-90C3-4294-97E2-FDB9E2C9D974}" srcOrd="13" destOrd="0" presId="urn:microsoft.com/office/officeart/2008/layout/HorizontalMultiLevelHierarchy"/>
    <dgm:cxn modelId="{B7AA79F4-A152-47E4-96AB-E95E8E0084C5}" type="presParOf" srcId="{79CF458D-90C3-4294-97E2-FDB9E2C9D974}" destId="{597EB85A-154F-4304-964D-8F4BC813FFA0}" srcOrd="0" destOrd="0" presId="urn:microsoft.com/office/officeart/2008/layout/HorizontalMultiLevelHierarchy"/>
    <dgm:cxn modelId="{5BB4EAE5-5E24-4A3A-B2C1-CA439B178C28}" type="presParOf" srcId="{79CF458D-90C3-4294-97E2-FDB9E2C9D974}" destId="{5DC7D848-2791-4060-9E4B-B2DA2B3A946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02D8B-1877-403B-B080-21D7517193DF}">
      <dsp:nvSpPr>
        <dsp:cNvPr id="0" name=""/>
        <dsp:cNvSpPr/>
      </dsp:nvSpPr>
      <dsp:spPr>
        <a:xfrm>
          <a:off x="377" y="1333234"/>
          <a:ext cx="1428313" cy="86192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smtClean="0"/>
            <a:t>Tarihsel Gelişim</a:t>
          </a:r>
          <a:endParaRPr lang="tr-TR" sz="1800" b="1" kern="1200" dirty="0"/>
        </a:p>
      </dsp:txBody>
      <dsp:txXfrm>
        <a:off x="20212" y="1353069"/>
        <a:ext cx="1388643" cy="637555"/>
      </dsp:txXfrm>
    </dsp:sp>
    <dsp:sp modelId="{B04AD01F-BD2B-4186-A7BE-CA27B2A190DE}">
      <dsp:nvSpPr>
        <dsp:cNvPr id="0" name=""/>
        <dsp:cNvSpPr/>
      </dsp:nvSpPr>
      <dsp:spPr>
        <a:xfrm>
          <a:off x="732332" y="1111096"/>
          <a:ext cx="1731283" cy="1731283"/>
        </a:xfrm>
        <a:prstGeom prst="leftCircularArrow">
          <a:avLst>
            <a:gd name="adj1" fmla="val 2656"/>
            <a:gd name="adj2" fmla="val 323081"/>
            <a:gd name="adj3" fmla="val 2097384"/>
            <a:gd name="adj4" fmla="val 9023281"/>
            <a:gd name="adj5" fmla="val 309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62EB35-7B44-4AA0-B6A7-1A07780BA007}">
      <dsp:nvSpPr>
        <dsp:cNvPr id="0" name=""/>
        <dsp:cNvSpPr/>
      </dsp:nvSpPr>
      <dsp:spPr>
        <a:xfrm>
          <a:off x="424250" y="2010459"/>
          <a:ext cx="928907" cy="36939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t>1</a:t>
          </a:r>
          <a:endParaRPr lang="tr-TR" sz="2100" kern="1200" dirty="0"/>
        </a:p>
      </dsp:txBody>
      <dsp:txXfrm>
        <a:off x="435069" y="2021278"/>
        <a:ext cx="907269" cy="347757"/>
      </dsp:txXfrm>
    </dsp:sp>
    <dsp:sp modelId="{230F29FC-45D6-4293-971C-163F8138B87B}">
      <dsp:nvSpPr>
        <dsp:cNvPr id="0" name=""/>
        <dsp:cNvSpPr/>
      </dsp:nvSpPr>
      <dsp:spPr>
        <a:xfrm>
          <a:off x="1647671" y="1368150"/>
          <a:ext cx="1772553" cy="792090"/>
        </a:xfrm>
        <a:prstGeom prst="roundRect">
          <a:avLst>
            <a:gd name="adj" fmla="val 10000"/>
          </a:avLst>
        </a:prstGeom>
        <a:solidFill>
          <a:schemeClr val="lt1"/>
        </a:solidFill>
        <a:ln w="15875" cap="flat" cmpd="sng" algn="ctr">
          <a:solidFill>
            <a:schemeClr val="dk1">
              <a:shade val="75000"/>
              <a:lumMod val="8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t>Yasal Yükümlülükler</a:t>
          </a:r>
          <a:endParaRPr lang="tr-TR" sz="1800" kern="1200" dirty="0"/>
        </a:p>
      </dsp:txBody>
      <dsp:txXfrm>
        <a:off x="1665899" y="1556112"/>
        <a:ext cx="1736097" cy="585900"/>
      </dsp:txXfrm>
    </dsp:sp>
    <dsp:sp modelId="{DB33AFE8-20EB-4155-9621-CFDE8BF411DC}">
      <dsp:nvSpPr>
        <dsp:cNvPr id="0" name=""/>
        <dsp:cNvSpPr/>
      </dsp:nvSpPr>
      <dsp:spPr>
        <a:xfrm>
          <a:off x="2536661" y="626671"/>
          <a:ext cx="1964764" cy="1964764"/>
        </a:xfrm>
        <a:prstGeom prst="circularArrow">
          <a:avLst>
            <a:gd name="adj1" fmla="val 2341"/>
            <a:gd name="adj2" fmla="val 282613"/>
            <a:gd name="adj3" fmla="val 19541876"/>
            <a:gd name="adj4" fmla="val 12575511"/>
            <a:gd name="adj5" fmla="val 273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1E57F2-30BE-4C12-9A8A-0BBECA8C81C5}">
      <dsp:nvSpPr>
        <dsp:cNvPr id="0" name=""/>
        <dsp:cNvSpPr/>
      </dsp:nvSpPr>
      <dsp:spPr>
        <a:xfrm>
          <a:off x="2243664" y="1148536"/>
          <a:ext cx="928907" cy="36939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t>2</a:t>
          </a:r>
          <a:endParaRPr lang="tr-TR" sz="2100" kern="1200" dirty="0"/>
        </a:p>
      </dsp:txBody>
      <dsp:txXfrm>
        <a:off x="2254483" y="1159355"/>
        <a:ext cx="907269" cy="347757"/>
      </dsp:txXfrm>
    </dsp:sp>
    <dsp:sp modelId="{1853B139-8480-4E23-BADE-0A2E408265FA}">
      <dsp:nvSpPr>
        <dsp:cNvPr id="0" name=""/>
        <dsp:cNvSpPr/>
      </dsp:nvSpPr>
      <dsp:spPr>
        <a:xfrm>
          <a:off x="3639205" y="1333234"/>
          <a:ext cx="1602142" cy="861923"/>
        </a:xfrm>
        <a:prstGeom prst="roundRect">
          <a:avLst>
            <a:gd name="adj" fmla="val 10000"/>
          </a:avLst>
        </a:prstGeom>
        <a:solidFill>
          <a:schemeClr val="lt1"/>
        </a:solidFill>
        <a:ln w="15875" cap="flat" cmpd="sng" algn="ctr">
          <a:solidFill>
            <a:schemeClr val="dk1">
              <a:shade val="75000"/>
              <a:lumMod val="8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r>
            <a:rPr lang="tr-TR" b="1" kern="1200" dirty="0" smtClean="0"/>
            <a:t>Mevzuat Analizi</a:t>
          </a:r>
          <a:endParaRPr lang="tr-TR" sz="2000" kern="1200" dirty="0"/>
        </a:p>
      </dsp:txBody>
      <dsp:txXfrm>
        <a:off x="3659040" y="1353069"/>
        <a:ext cx="1562472" cy="637555"/>
      </dsp:txXfrm>
    </dsp:sp>
    <dsp:sp modelId="{A2911E5B-AA3B-4D5C-BF98-E63EC9B800D5}">
      <dsp:nvSpPr>
        <dsp:cNvPr id="0" name=""/>
        <dsp:cNvSpPr/>
      </dsp:nvSpPr>
      <dsp:spPr>
        <a:xfrm>
          <a:off x="4465589" y="1195780"/>
          <a:ext cx="1618238" cy="1618238"/>
        </a:xfrm>
        <a:prstGeom prst="leftCircularArrow">
          <a:avLst>
            <a:gd name="adj1" fmla="val 2842"/>
            <a:gd name="adj2" fmla="val 347151"/>
            <a:gd name="adj3" fmla="val 2122662"/>
            <a:gd name="adj4" fmla="val 9024489"/>
            <a:gd name="adj5" fmla="val 331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603FF-EFBA-4E4A-AA1E-D4633C37CF4E}">
      <dsp:nvSpPr>
        <dsp:cNvPr id="0" name=""/>
        <dsp:cNvSpPr/>
      </dsp:nvSpPr>
      <dsp:spPr>
        <a:xfrm>
          <a:off x="4149993" y="2010459"/>
          <a:ext cx="928907" cy="36939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t>3</a:t>
          </a:r>
          <a:endParaRPr lang="tr-TR" sz="2100" kern="1200" dirty="0"/>
        </a:p>
      </dsp:txBody>
      <dsp:txXfrm>
        <a:off x="4160812" y="2021278"/>
        <a:ext cx="907269" cy="347757"/>
      </dsp:txXfrm>
    </dsp:sp>
    <dsp:sp modelId="{BA174F41-1DEE-4F6C-B2D1-9859F7925DE5}">
      <dsp:nvSpPr>
        <dsp:cNvPr id="0" name=""/>
        <dsp:cNvSpPr/>
      </dsp:nvSpPr>
      <dsp:spPr>
        <a:xfrm>
          <a:off x="5460328" y="1333234"/>
          <a:ext cx="1402125" cy="861923"/>
        </a:xfrm>
        <a:prstGeom prst="roundRect">
          <a:avLst>
            <a:gd name="adj" fmla="val 10000"/>
          </a:avLst>
        </a:prstGeom>
        <a:solidFill>
          <a:schemeClr val="lt1"/>
        </a:solidFill>
        <a:ln w="15875" cap="flat" cmpd="sng" algn="ctr">
          <a:solidFill>
            <a:schemeClr val="dk1">
              <a:shade val="75000"/>
              <a:lumMod val="8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r>
            <a:rPr lang="tr-TR" b="1" kern="1200" dirty="0" smtClean="0"/>
            <a:t>Faaliyet Alanları</a:t>
          </a:r>
          <a:endParaRPr lang="tr-TR" sz="2000" b="1" kern="1200" dirty="0"/>
        </a:p>
      </dsp:txBody>
      <dsp:txXfrm>
        <a:off x="5480163" y="1537767"/>
        <a:ext cx="1362455" cy="637555"/>
      </dsp:txXfrm>
    </dsp:sp>
    <dsp:sp modelId="{E912A8EB-FFF3-4FA7-ADD9-A252E5FB98D9}">
      <dsp:nvSpPr>
        <dsp:cNvPr id="0" name=""/>
        <dsp:cNvSpPr/>
      </dsp:nvSpPr>
      <dsp:spPr>
        <a:xfrm>
          <a:off x="6174207" y="665877"/>
          <a:ext cx="1809856" cy="1809856"/>
        </a:xfrm>
        <a:prstGeom prst="circularArrow">
          <a:avLst>
            <a:gd name="adj1" fmla="val 2541"/>
            <a:gd name="adj2" fmla="val 308228"/>
            <a:gd name="adj3" fmla="val 19516261"/>
            <a:gd name="adj4" fmla="val 12575511"/>
            <a:gd name="adj5" fmla="val 296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D7BED-2587-461B-8136-262B879FEAB5}">
      <dsp:nvSpPr>
        <dsp:cNvPr id="0" name=""/>
        <dsp:cNvSpPr/>
      </dsp:nvSpPr>
      <dsp:spPr>
        <a:xfrm>
          <a:off x="5871107" y="1148536"/>
          <a:ext cx="928907" cy="36939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tx2">
                  <a:lumMod val="60000"/>
                  <a:lumOff val="40000"/>
                </a:schemeClr>
              </a:solidFill>
            </a:rPr>
            <a:t>4</a:t>
          </a:r>
          <a:endParaRPr lang="tr-TR" sz="2100" kern="1200" dirty="0">
            <a:solidFill>
              <a:schemeClr val="tx2">
                <a:lumMod val="60000"/>
                <a:lumOff val="40000"/>
              </a:schemeClr>
            </a:solidFill>
          </a:endParaRPr>
        </a:p>
      </dsp:txBody>
      <dsp:txXfrm>
        <a:off x="5881926" y="1159355"/>
        <a:ext cx="907269" cy="347757"/>
      </dsp:txXfrm>
    </dsp:sp>
    <dsp:sp modelId="{7A58C1B4-ED3B-48D2-ACD0-A4D14B7B92E9}">
      <dsp:nvSpPr>
        <dsp:cNvPr id="0" name=""/>
        <dsp:cNvSpPr/>
      </dsp:nvSpPr>
      <dsp:spPr>
        <a:xfrm>
          <a:off x="7081434" y="1333234"/>
          <a:ext cx="1703164" cy="861923"/>
        </a:xfrm>
        <a:prstGeom prst="roundRect">
          <a:avLst>
            <a:gd name="adj" fmla="val 10000"/>
          </a:avLst>
        </a:prstGeom>
        <a:solidFill>
          <a:schemeClr val="lt1"/>
        </a:solidFill>
        <a:ln w="15875" cap="flat" cmpd="sng" algn="ctr">
          <a:solidFill>
            <a:schemeClr val="dk1">
              <a:shade val="75000"/>
              <a:lumMod val="8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t>Organizasyon</a:t>
          </a:r>
          <a:endParaRPr lang="tr-TR" sz="1600" b="1" kern="1200" dirty="0"/>
        </a:p>
        <a:p>
          <a:pPr marL="171450" lvl="1" indent="-171450" algn="l" defTabSz="711200">
            <a:lnSpc>
              <a:spcPct val="90000"/>
            </a:lnSpc>
            <a:spcBef>
              <a:spcPct val="0"/>
            </a:spcBef>
            <a:spcAft>
              <a:spcPct val="15000"/>
            </a:spcAft>
            <a:buChar char="••"/>
          </a:pPr>
          <a:r>
            <a:rPr lang="tr-TR" sz="1600" b="1" kern="1200" dirty="0" smtClean="0"/>
            <a:t> Şeması</a:t>
          </a:r>
          <a:endParaRPr lang="tr-TR" sz="1600" b="1" kern="1200" dirty="0"/>
        </a:p>
      </dsp:txBody>
      <dsp:txXfrm>
        <a:off x="7101269" y="1353069"/>
        <a:ext cx="1663494" cy="637555"/>
      </dsp:txXfrm>
    </dsp:sp>
    <dsp:sp modelId="{59BF9775-55FA-4F6D-B32C-ECB3484F0AE1}">
      <dsp:nvSpPr>
        <dsp:cNvPr id="0" name=""/>
        <dsp:cNvSpPr/>
      </dsp:nvSpPr>
      <dsp:spPr>
        <a:xfrm>
          <a:off x="7642733" y="2010459"/>
          <a:ext cx="928907" cy="36939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dirty="0" smtClean="0"/>
            <a:t>5</a:t>
          </a:r>
          <a:endParaRPr lang="tr-TR" sz="2100" kern="1200" dirty="0"/>
        </a:p>
      </dsp:txBody>
      <dsp:txXfrm>
        <a:off x="7653552" y="2021278"/>
        <a:ext cx="907269" cy="347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B550F-1652-4205-ABE0-1E2CF58C0294}">
      <dsp:nvSpPr>
        <dsp:cNvPr id="0" name=""/>
        <dsp:cNvSpPr/>
      </dsp:nvSpPr>
      <dsp:spPr>
        <a:xfrm>
          <a:off x="1030116" y="3027388"/>
          <a:ext cx="474971" cy="2704616"/>
        </a:xfrm>
        <a:custGeom>
          <a:avLst/>
          <a:gdLst/>
          <a:ahLst/>
          <a:cxnLst/>
          <a:rect l="0" t="0" r="0" b="0"/>
          <a:pathLst>
            <a:path>
              <a:moveTo>
                <a:pt x="0" y="0"/>
              </a:moveTo>
              <a:lnTo>
                <a:pt x="237485" y="0"/>
              </a:lnTo>
              <a:lnTo>
                <a:pt x="237485" y="2704616"/>
              </a:lnTo>
              <a:lnTo>
                <a:pt x="474971" y="2704616"/>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b="1" kern="1200">
            <a:latin typeface="Times New Roman" pitchFamily="18" charset="0"/>
            <a:cs typeface="Times New Roman" pitchFamily="18" charset="0"/>
          </a:endParaRPr>
        </a:p>
      </dsp:txBody>
      <dsp:txXfrm>
        <a:off x="1198952" y="4311047"/>
        <a:ext cx="137300" cy="137300"/>
      </dsp:txXfrm>
    </dsp:sp>
    <dsp:sp modelId="{BAC02718-D130-40B8-B8A9-44130856FDA6}">
      <dsp:nvSpPr>
        <dsp:cNvPr id="0" name=""/>
        <dsp:cNvSpPr/>
      </dsp:nvSpPr>
      <dsp:spPr>
        <a:xfrm>
          <a:off x="1030116" y="3027388"/>
          <a:ext cx="452423" cy="1825638"/>
        </a:xfrm>
        <a:custGeom>
          <a:avLst/>
          <a:gdLst/>
          <a:ahLst/>
          <a:cxnLst/>
          <a:rect l="0" t="0" r="0" b="0"/>
          <a:pathLst>
            <a:path>
              <a:moveTo>
                <a:pt x="0" y="0"/>
              </a:moveTo>
              <a:lnTo>
                <a:pt x="226211" y="0"/>
              </a:lnTo>
              <a:lnTo>
                <a:pt x="226211" y="1825638"/>
              </a:lnTo>
              <a:lnTo>
                <a:pt x="452423" y="1825638"/>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b="1" kern="1200">
            <a:latin typeface="Times New Roman" pitchFamily="18" charset="0"/>
            <a:cs typeface="Times New Roman" pitchFamily="18" charset="0"/>
          </a:endParaRPr>
        </a:p>
      </dsp:txBody>
      <dsp:txXfrm>
        <a:off x="1209306" y="3893186"/>
        <a:ext cx="94043" cy="94043"/>
      </dsp:txXfrm>
    </dsp:sp>
    <dsp:sp modelId="{35747C9F-F6E3-41DA-B6B3-67951244DA7F}">
      <dsp:nvSpPr>
        <dsp:cNvPr id="0" name=""/>
        <dsp:cNvSpPr/>
      </dsp:nvSpPr>
      <dsp:spPr>
        <a:xfrm>
          <a:off x="1030116" y="3027388"/>
          <a:ext cx="474971" cy="914378"/>
        </a:xfrm>
        <a:custGeom>
          <a:avLst/>
          <a:gdLst/>
          <a:ahLst/>
          <a:cxnLst/>
          <a:rect l="0" t="0" r="0" b="0"/>
          <a:pathLst>
            <a:path>
              <a:moveTo>
                <a:pt x="0" y="0"/>
              </a:moveTo>
              <a:lnTo>
                <a:pt x="237485" y="0"/>
              </a:lnTo>
              <a:lnTo>
                <a:pt x="237485" y="914378"/>
              </a:lnTo>
              <a:lnTo>
                <a:pt x="474971" y="914378"/>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b="1" kern="1200">
            <a:latin typeface="Times New Roman" pitchFamily="18" charset="0"/>
            <a:cs typeface="Times New Roman" pitchFamily="18" charset="0"/>
          </a:endParaRPr>
        </a:p>
      </dsp:txBody>
      <dsp:txXfrm>
        <a:off x="1241842" y="3458818"/>
        <a:ext cx="51519" cy="51519"/>
      </dsp:txXfrm>
    </dsp:sp>
    <dsp:sp modelId="{55C8B0DE-19E9-464A-8D60-233654110274}">
      <dsp:nvSpPr>
        <dsp:cNvPr id="0" name=""/>
        <dsp:cNvSpPr/>
      </dsp:nvSpPr>
      <dsp:spPr>
        <a:xfrm>
          <a:off x="1030116" y="2981668"/>
          <a:ext cx="474971" cy="91440"/>
        </a:xfrm>
        <a:custGeom>
          <a:avLst/>
          <a:gdLst/>
          <a:ahLst/>
          <a:cxnLst/>
          <a:rect l="0" t="0" r="0" b="0"/>
          <a:pathLst>
            <a:path>
              <a:moveTo>
                <a:pt x="0" y="45720"/>
              </a:moveTo>
              <a:lnTo>
                <a:pt x="237485" y="45720"/>
              </a:lnTo>
              <a:lnTo>
                <a:pt x="237485" y="64979"/>
              </a:lnTo>
              <a:lnTo>
                <a:pt x="474971" y="64979"/>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b="1" kern="1200">
            <a:latin typeface="Times New Roman" pitchFamily="18" charset="0"/>
            <a:cs typeface="Times New Roman" pitchFamily="18" charset="0"/>
          </a:endParaRPr>
        </a:p>
      </dsp:txBody>
      <dsp:txXfrm>
        <a:off x="1255718" y="3015504"/>
        <a:ext cx="23768" cy="23768"/>
      </dsp:txXfrm>
    </dsp:sp>
    <dsp:sp modelId="{26EC0478-410A-40F2-9473-F2F04C8BE6AC}">
      <dsp:nvSpPr>
        <dsp:cNvPr id="0" name=""/>
        <dsp:cNvSpPr/>
      </dsp:nvSpPr>
      <dsp:spPr>
        <a:xfrm>
          <a:off x="1030116" y="2151528"/>
          <a:ext cx="474971" cy="875859"/>
        </a:xfrm>
        <a:custGeom>
          <a:avLst/>
          <a:gdLst/>
          <a:ahLst/>
          <a:cxnLst/>
          <a:rect l="0" t="0" r="0" b="0"/>
          <a:pathLst>
            <a:path>
              <a:moveTo>
                <a:pt x="0" y="875859"/>
              </a:moveTo>
              <a:lnTo>
                <a:pt x="237485" y="875859"/>
              </a:lnTo>
              <a:lnTo>
                <a:pt x="237485" y="0"/>
              </a:lnTo>
              <a:lnTo>
                <a:pt x="474971"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242693" y="2564549"/>
        <a:ext cx="49817" cy="49817"/>
      </dsp:txXfrm>
    </dsp:sp>
    <dsp:sp modelId="{CD2C0532-009C-4E43-B07A-8E760E1D9292}">
      <dsp:nvSpPr>
        <dsp:cNvPr id="0" name=""/>
        <dsp:cNvSpPr/>
      </dsp:nvSpPr>
      <dsp:spPr>
        <a:xfrm>
          <a:off x="1030116" y="1256409"/>
          <a:ext cx="474971" cy="1770979"/>
        </a:xfrm>
        <a:custGeom>
          <a:avLst/>
          <a:gdLst/>
          <a:ahLst/>
          <a:cxnLst/>
          <a:rect l="0" t="0" r="0" b="0"/>
          <a:pathLst>
            <a:path>
              <a:moveTo>
                <a:pt x="0" y="1770979"/>
              </a:moveTo>
              <a:lnTo>
                <a:pt x="237485" y="1770979"/>
              </a:lnTo>
              <a:lnTo>
                <a:pt x="237485" y="0"/>
              </a:lnTo>
              <a:lnTo>
                <a:pt x="474971"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b="1" kern="1200">
            <a:latin typeface="Times New Roman" pitchFamily="18" charset="0"/>
            <a:cs typeface="Times New Roman" pitchFamily="18" charset="0"/>
          </a:endParaRPr>
        </a:p>
      </dsp:txBody>
      <dsp:txXfrm>
        <a:off x="1221763" y="2096060"/>
        <a:ext cx="91678" cy="91678"/>
      </dsp:txXfrm>
    </dsp:sp>
    <dsp:sp modelId="{163EA807-D70D-4DBC-A875-54ADA32B3348}">
      <dsp:nvSpPr>
        <dsp:cNvPr id="0" name=""/>
        <dsp:cNvSpPr/>
      </dsp:nvSpPr>
      <dsp:spPr>
        <a:xfrm>
          <a:off x="1030116" y="361290"/>
          <a:ext cx="474971" cy="2666098"/>
        </a:xfrm>
        <a:custGeom>
          <a:avLst/>
          <a:gdLst/>
          <a:ahLst/>
          <a:cxnLst/>
          <a:rect l="0" t="0" r="0" b="0"/>
          <a:pathLst>
            <a:path>
              <a:moveTo>
                <a:pt x="0" y="2666098"/>
              </a:moveTo>
              <a:lnTo>
                <a:pt x="237485" y="2666098"/>
              </a:lnTo>
              <a:lnTo>
                <a:pt x="237485" y="0"/>
              </a:lnTo>
              <a:lnTo>
                <a:pt x="474971"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b="1" kern="1200">
            <a:latin typeface="Times New Roman" pitchFamily="18" charset="0"/>
            <a:cs typeface="Times New Roman" pitchFamily="18" charset="0"/>
          </a:endParaRPr>
        </a:p>
      </dsp:txBody>
      <dsp:txXfrm>
        <a:off x="1199900" y="1626637"/>
        <a:ext cx="135403" cy="135403"/>
      </dsp:txXfrm>
    </dsp:sp>
    <dsp:sp modelId="{6154A8C5-2291-42BB-AAD3-3740C37E4FD4}">
      <dsp:nvSpPr>
        <dsp:cNvPr id="0" name=""/>
        <dsp:cNvSpPr/>
      </dsp:nvSpPr>
      <dsp:spPr>
        <a:xfrm rot="16200000">
          <a:off x="-1793692" y="2669341"/>
          <a:ext cx="4931522" cy="716095"/>
        </a:xfrm>
        <a:prstGeom prst="rect">
          <a:avLst/>
        </a:prstGeom>
        <a:solidFill>
          <a:srgbClr val="9A75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smtClean="0">
              <a:latin typeface="Times New Roman" pitchFamily="18" charset="0"/>
              <a:cs typeface="Times New Roman" pitchFamily="18" charset="0"/>
            </a:rPr>
            <a:t>SP- ÜST KURUL</a:t>
          </a:r>
          <a:endParaRPr lang="tr-TR" sz="3600" b="1" kern="1200" dirty="0">
            <a:latin typeface="Times New Roman" pitchFamily="18" charset="0"/>
            <a:cs typeface="Times New Roman" pitchFamily="18" charset="0"/>
          </a:endParaRPr>
        </a:p>
      </dsp:txBody>
      <dsp:txXfrm>
        <a:off x="-1793692" y="2669341"/>
        <a:ext cx="4931522" cy="716095"/>
      </dsp:txXfrm>
    </dsp:sp>
    <dsp:sp modelId="{CC9BB17E-9CCD-479A-93B1-9328EB4F8239}">
      <dsp:nvSpPr>
        <dsp:cNvPr id="0" name=""/>
        <dsp:cNvSpPr/>
      </dsp:nvSpPr>
      <dsp:spPr>
        <a:xfrm>
          <a:off x="1505088" y="3242"/>
          <a:ext cx="7018944" cy="716095"/>
        </a:xfrm>
        <a:prstGeom prst="rect">
          <a:avLst/>
        </a:prstGeom>
        <a:solidFill>
          <a:srgbClr val="BC8F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Erdal DURMUŞ (İlçe Milli Eğitim Müdürü)</a:t>
          </a:r>
          <a:endParaRPr lang="tr-TR" sz="2400" b="1" kern="1200" dirty="0">
            <a:latin typeface="Times New Roman" pitchFamily="18" charset="0"/>
            <a:cs typeface="Times New Roman" pitchFamily="18" charset="0"/>
          </a:endParaRPr>
        </a:p>
      </dsp:txBody>
      <dsp:txXfrm>
        <a:off x="1505088" y="3242"/>
        <a:ext cx="7018944" cy="716095"/>
      </dsp:txXfrm>
    </dsp:sp>
    <dsp:sp modelId="{55577B85-6742-4066-8BBC-C54481257E7C}">
      <dsp:nvSpPr>
        <dsp:cNvPr id="0" name=""/>
        <dsp:cNvSpPr/>
      </dsp:nvSpPr>
      <dsp:spPr>
        <a:xfrm>
          <a:off x="1505088" y="898361"/>
          <a:ext cx="6979343" cy="716095"/>
        </a:xfrm>
        <a:prstGeom prst="rect">
          <a:avLst/>
        </a:prstGeom>
        <a:solidFill>
          <a:srgbClr val="BC8F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Nurettin ÖZDEMİR –Koordinatör (Şube Müdürü)</a:t>
          </a:r>
          <a:endParaRPr lang="tr-TR" sz="2400" b="1" kern="1200" dirty="0">
            <a:latin typeface="Times New Roman" pitchFamily="18" charset="0"/>
            <a:cs typeface="Times New Roman" pitchFamily="18" charset="0"/>
          </a:endParaRPr>
        </a:p>
      </dsp:txBody>
      <dsp:txXfrm>
        <a:off x="1505088" y="898361"/>
        <a:ext cx="6979343" cy="716095"/>
      </dsp:txXfrm>
    </dsp:sp>
    <dsp:sp modelId="{41FD6667-A64B-431E-9573-B0C5B5465DE4}">
      <dsp:nvSpPr>
        <dsp:cNvPr id="0" name=""/>
        <dsp:cNvSpPr/>
      </dsp:nvSpPr>
      <dsp:spPr>
        <a:xfrm>
          <a:off x="1505088" y="1793481"/>
          <a:ext cx="6996137" cy="716095"/>
        </a:xfrm>
        <a:prstGeom prst="rect">
          <a:avLst/>
        </a:prstGeom>
        <a:solidFill>
          <a:srgbClr val="BC8F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R. Şerif KESER (Halk Eğitimi </a:t>
          </a:r>
          <a:r>
            <a:rPr lang="tr-TR" sz="2400" b="1" kern="1200" smtClean="0">
              <a:latin typeface="Times New Roman" pitchFamily="18" charset="0"/>
              <a:cs typeface="Times New Roman" pitchFamily="18" charset="0"/>
            </a:rPr>
            <a:t>Merkezi Müdürü)</a:t>
          </a:r>
          <a:endParaRPr lang="tr-TR" sz="2400" b="1" kern="1200" dirty="0">
            <a:latin typeface="Times New Roman" pitchFamily="18" charset="0"/>
            <a:cs typeface="Times New Roman" pitchFamily="18" charset="0"/>
          </a:endParaRPr>
        </a:p>
      </dsp:txBody>
      <dsp:txXfrm>
        <a:off x="1505088" y="1793481"/>
        <a:ext cx="6996137" cy="716095"/>
      </dsp:txXfrm>
    </dsp:sp>
    <dsp:sp modelId="{76616E68-8B2A-45E8-BC4B-833876264C65}">
      <dsp:nvSpPr>
        <dsp:cNvPr id="0" name=""/>
        <dsp:cNvSpPr/>
      </dsp:nvSpPr>
      <dsp:spPr>
        <a:xfrm>
          <a:off x="1505088" y="2688600"/>
          <a:ext cx="7003935" cy="716095"/>
        </a:xfrm>
        <a:prstGeom prst="rect">
          <a:avLst/>
        </a:prstGeom>
        <a:solidFill>
          <a:srgbClr val="BC8F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Bahar UÇAK (Anaokulu </a:t>
          </a:r>
          <a:r>
            <a:rPr lang="tr-TR" sz="2400" b="1" kern="1200" dirty="0" smtClean="0">
              <a:latin typeface="Times New Roman" pitchFamily="18" charset="0"/>
              <a:cs typeface="Times New Roman" pitchFamily="18" charset="0"/>
            </a:rPr>
            <a:t>Müdürü) </a:t>
          </a:r>
          <a:endParaRPr lang="tr-TR" sz="2400" b="1" kern="1200" dirty="0">
            <a:latin typeface="Times New Roman" pitchFamily="18" charset="0"/>
            <a:cs typeface="Times New Roman" pitchFamily="18" charset="0"/>
          </a:endParaRPr>
        </a:p>
      </dsp:txBody>
      <dsp:txXfrm>
        <a:off x="1505088" y="2688600"/>
        <a:ext cx="7003935" cy="716095"/>
      </dsp:txXfrm>
    </dsp:sp>
    <dsp:sp modelId="{E98C5AED-50EC-4513-B0AE-7C2EB8747253}">
      <dsp:nvSpPr>
        <dsp:cNvPr id="0" name=""/>
        <dsp:cNvSpPr/>
      </dsp:nvSpPr>
      <dsp:spPr>
        <a:xfrm>
          <a:off x="1505088" y="3583719"/>
          <a:ext cx="7102232" cy="716095"/>
        </a:xfrm>
        <a:prstGeom prst="rect">
          <a:avLst/>
        </a:prstGeom>
        <a:solidFill>
          <a:srgbClr val="BC8F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 Muhammet ÇERİ (Hacer Özer İlkokulu Müdürü)</a:t>
          </a:r>
          <a:endParaRPr lang="tr-TR" sz="2400" b="1" kern="1200" dirty="0">
            <a:latin typeface="Times New Roman" pitchFamily="18" charset="0"/>
            <a:cs typeface="Times New Roman" pitchFamily="18" charset="0"/>
          </a:endParaRPr>
        </a:p>
      </dsp:txBody>
      <dsp:txXfrm>
        <a:off x="1505088" y="3583719"/>
        <a:ext cx="7102232" cy="716095"/>
      </dsp:txXfrm>
    </dsp:sp>
    <dsp:sp modelId="{46AEB016-BF2A-4B37-AFD6-46AE8D055CCD}">
      <dsp:nvSpPr>
        <dsp:cNvPr id="0" name=""/>
        <dsp:cNvSpPr/>
      </dsp:nvSpPr>
      <dsp:spPr>
        <a:xfrm>
          <a:off x="1482539" y="4494979"/>
          <a:ext cx="7140165" cy="716095"/>
        </a:xfrm>
        <a:prstGeom prst="rect">
          <a:avLst/>
        </a:prstGeom>
        <a:solidFill>
          <a:srgbClr val="BC8F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Bilal GÜRHAN (İmam Hatip Ortaokulu Müdürü)</a:t>
          </a:r>
          <a:endParaRPr lang="tr-TR" sz="2400" b="1" kern="1200" dirty="0">
            <a:latin typeface="Times New Roman" pitchFamily="18" charset="0"/>
            <a:cs typeface="Times New Roman" pitchFamily="18" charset="0"/>
          </a:endParaRPr>
        </a:p>
      </dsp:txBody>
      <dsp:txXfrm>
        <a:off x="1482539" y="4494979"/>
        <a:ext cx="7140165" cy="716095"/>
      </dsp:txXfrm>
    </dsp:sp>
    <dsp:sp modelId="{F39B07AA-E8F7-4FAB-9670-DCECA796E53E}">
      <dsp:nvSpPr>
        <dsp:cNvPr id="0" name=""/>
        <dsp:cNvSpPr/>
      </dsp:nvSpPr>
      <dsp:spPr>
        <a:xfrm>
          <a:off x="1505088" y="5373957"/>
          <a:ext cx="7119684" cy="716095"/>
        </a:xfrm>
        <a:prstGeom prst="rect">
          <a:avLst/>
        </a:prstGeom>
        <a:solidFill>
          <a:srgbClr val="BC8F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l" defTabSz="1022350">
            <a:lnSpc>
              <a:spcPct val="90000"/>
            </a:lnSpc>
            <a:spcBef>
              <a:spcPct val="0"/>
            </a:spcBef>
            <a:spcAft>
              <a:spcPct val="35000"/>
            </a:spcAft>
          </a:pPr>
          <a:r>
            <a:rPr lang="tr-TR" sz="2300" b="1" kern="1200" dirty="0" smtClean="0">
              <a:latin typeface="Times New Roman" pitchFamily="18" charset="0"/>
              <a:cs typeface="Times New Roman" pitchFamily="18" charset="0"/>
            </a:rPr>
            <a:t>Nebahat AKKOYUN ORAN (Anadolu Lisesi Müdürü)</a:t>
          </a:r>
          <a:endParaRPr lang="tr-TR" sz="2300" b="1" kern="1200" dirty="0">
            <a:latin typeface="Times New Roman" pitchFamily="18" charset="0"/>
            <a:cs typeface="Times New Roman" pitchFamily="18" charset="0"/>
          </a:endParaRPr>
        </a:p>
      </dsp:txBody>
      <dsp:txXfrm>
        <a:off x="1505088" y="5373957"/>
        <a:ext cx="7119684" cy="716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8C3A4-7EDB-4930-9870-88B00788CB24}">
      <dsp:nvSpPr>
        <dsp:cNvPr id="0" name=""/>
        <dsp:cNvSpPr/>
      </dsp:nvSpPr>
      <dsp:spPr>
        <a:xfrm>
          <a:off x="1020473" y="2929830"/>
          <a:ext cx="460267" cy="2624720"/>
        </a:xfrm>
        <a:custGeom>
          <a:avLst/>
          <a:gdLst/>
          <a:ahLst/>
          <a:cxnLst/>
          <a:rect l="0" t="0" r="0" b="0"/>
          <a:pathLst>
            <a:path>
              <a:moveTo>
                <a:pt x="0" y="0"/>
              </a:moveTo>
              <a:lnTo>
                <a:pt x="230133" y="0"/>
              </a:lnTo>
              <a:lnTo>
                <a:pt x="230133" y="2624720"/>
              </a:lnTo>
              <a:lnTo>
                <a:pt x="460267" y="262472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kern="1200"/>
        </a:p>
      </dsp:txBody>
      <dsp:txXfrm>
        <a:off x="1183987" y="4175571"/>
        <a:ext cx="133238" cy="133238"/>
      </dsp:txXfrm>
    </dsp:sp>
    <dsp:sp modelId="{0F6B550F-1652-4205-ABE0-1E2CF58C0294}">
      <dsp:nvSpPr>
        <dsp:cNvPr id="0" name=""/>
        <dsp:cNvSpPr/>
      </dsp:nvSpPr>
      <dsp:spPr>
        <a:xfrm>
          <a:off x="1020473" y="2929830"/>
          <a:ext cx="460267" cy="1757312"/>
        </a:xfrm>
        <a:custGeom>
          <a:avLst/>
          <a:gdLst/>
          <a:ahLst/>
          <a:cxnLst/>
          <a:rect l="0" t="0" r="0" b="0"/>
          <a:pathLst>
            <a:path>
              <a:moveTo>
                <a:pt x="0" y="0"/>
              </a:moveTo>
              <a:lnTo>
                <a:pt x="230133" y="0"/>
              </a:lnTo>
              <a:lnTo>
                <a:pt x="230133" y="1757312"/>
              </a:lnTo>
              <a:lnTo>
                <a:pt x="460267" y="1757312"/>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kern="1200"/>
        </a:p>
      </dsp:txBody>
      <dsp:txXfrm>
        <a:off x="1205192" y="3763071"/>
        <a:ext cx="90829" cy="90829"/>
      </dsp:txXfrm>
    </dsp:sp>
    <dsp:sp modelId="{BAC02718-D130-40B8-B8A9-44130856FDA6}">
      <dsp:nvSpPr>
        <dsp:cNvPr id="0" name=""/>
        <dsp:cNvSpPr/>
      </dsp:nvSpPr>
      <dsp:spPr>
        <a:xfrm>
          <a:off x="1020473" y="2929830"/>
          <a:ext cx="438416" cy="905546"/>
        </a:xfrm>
        <a:custGeom>
          <a:avLst/>
          <a:gdLst/>
          <a:ahLst/>
          <a:cxnLst/>
          <a:rect l="0" t="0" r="0" b="0"/>
          <a:pathLst>
            <a:path>
              <a:moveTo>
                <a:pt x="0" y="0"/>
              </a:moveTo>
              <a:lnTo>
                <a:pt x="219208" y="0"/>
              </a:lnTo>
              <a:lnTo>
                <a:pt x="219208" y="905546"/>
              </a:lnTo>
              <a:lnTo>
                <a:pt x="438416" y="90554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kern="1200"/>
        </a:p>
      </dsp:txBody>
      <dsp:txXfrm>
        <a:off x="1214529" y="3357451"/>
        <a:ext cx="50304" cy="50304"/>
      </dsp:txXfrm>
    </dsp:sp>
    <dsp:sp modelId="{35747C9F-F6E3-41DA-B6B3-67951244DA7F}">
      <dsp:nvSpPr>
        <dsp:cNvPr id="0" name=""/>
        <dsp:cNvSpPr/>
      </dsp:nvSpPr>
      <dsp:spPr>
        <a:xfrm>
          <a:off x="1020473" y="2884110"/>
          <a:ext cx="460267" cy="91440"/>
        </a:xfrm>
        <a:custGeom>
          <a:avLst/>
          <a:gdLst/>
          <a:ahLst/>
          <a:cxnLst/>
          <a:rect l="0" t="0" r="0" b="0"/>
          <a:pathLst>
            <a:path>
              <a:moveTo>
                <a:pt x="0" y="45720"/>
              </a:moveTo>
              <a:lnTo>
                <a:pt x="230133" y="45720"/>
              </a:lnTo>
              <a:lnTo>
                <a:pt x="230133" y="68217"/>
              </a:lnTo>
              <a:lnTo>
                <a:pt x="460267" y="6821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kern="1200"/>
        </a:p>
      </dsp:txBody>
      <dsp:txXfrm>
        <a:off x="1239086" y="2918309"/>
        <a:ext cx="23040" cy="23040"/>
      </dsp:txXfrm>
    </dsp:sp>
    <dsp:sp modelId="{55C8B0DE-19E9-464A-8D60-233654110274}">
      <dsp:nvSpPr>
        <dsp:cNvPr id="0" name=""/>
        <dsp:cNvSpPr/>
      </dsp:nvSpPr>
      <dsp:spPr>
        <a:xfrm>
          <a:off x="1020473" y="2084920"/>
          <a:ext cx="460267" cy="844909"/>
        </a:xfrm>
        <a:custGeom>
          <a:avLst/>
          <a:gdLst/>
          <a:ahLst/>
          <a:cxnLst/>
          <a:rect l="0" t="0" r="0" b="0"/>
          <a:pathLst>
            <a:path>
              <a:moveTo>
                <a:pt x="0" y="844909"/>
              </a:moveTo>
              <a:lnTo>
                <a:pt x="230133" y="844909"/>
              </a:lnTo>
              <a:lnTo>
                <a:pt x="230133" y="0"/>
              </a:lnTo>
              <a:lnTo>
                <a:pt x="460267"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kern="1200"/>
        </a:p>
      </dsp:txBody>
      <dsp:txXfrm>
        <a:off x="1226553" y="2483321"/>
        <a:ext cx="48107" cy="48107"/>
      </dsp:txXfrm>
    </dsp:sp>
    <dsp:sp modelId="{CD2C0532-009C-4E43-B07A-8E760E1D9292}">
      <dsp:nvSpPr>
        <dsp:cNvPr id="0" name=""/>
        <dsp:cNvSpPr/>
      </dsp:nvSpPr>
      <dsp:spPr>
        <a:xfrm>
          <a:off x="1020473" y="1217512"/>
          <a:ext cx="460267" cy="1712317"/>
        </a:xfrm>
        <a:custGeom>
          <a:avLst/>
          <a:gdLst/>
          <a:ahLst/>
          <a:cxnLst/>
          <a:rect l="0" t="0" r="0" b="0"/>
          <a:pathLst>
            <a:path>
              <a:moveTo>
                <a:pt x="0" y="1712317"/>
              </a:moveTo>
              <a:lnTo>
                <a:pt x="230133" y="1712317"/>
              </a:lnTo>
              <a:lnTo>
                <a:pt x="230133" y="0"/>
              </a:lnTo>
              <a:lnTo>
                <a:pt x="460267"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kern="1200"/>
        </a:p>
      </dsp:txBody>
      <dsp:txXfrm>
        <a:off x="1206279" y="2029344"/>
        <a:ext cx="88654" cy="88654"/>
      </dsp:txXfrm>
    </dsp:sp>
    <dsp:sp modelId="{163EA807-D70D-4DBC-A875-54ADA32B3348}">
      <dsp:nvSpPr>
        <dsp:cNvPr id="0" name=""/>
        <dsp:cNvSpPr/>
      </dsp:nvSpPr>
      <dsp:spPr>
        <a:xfrm>
          <a:off x="1020473" y="350105"/>
          <a:ext cx="460267" cy="2579724"/>
        </a:xfrm>
        <a:custGeom>
          <a:avLst/>
          <a:gdLst/>
          <a:ahLst/>
          <a:cxnLst/>
          <a:rect l="0" t="0" r="0" b="0"/>
          <a:pathLst>
            <a:path>
              <a:moveTo>
                <a:pt x="0" y="2579724"/>
              </a:moveTo>
              <a:lnTo>
                <a:pt x="230133" y="2579724"/>
              </a:lnTo>
              <a:lnTo>
                <a:pt x="230133" y="0"/>
              </a:lnTo>
              <a:lnTo>
                <a:pt x="460267"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tr-TR" sz="2400" kern="1200"/>
        </a:p>
      </dsp:txBody>
      <dsp:txXfrm>
        <a:off x="1185095" y="1574456"/>
        <a:ext cx="131023" cy="131023"/>
      </dsp:txXfrm>
    </dsp:sp>
    <dsp:sp modelId="{6154A8C5-2291-42BB-AAD3-3740C37E4FD4}">
      <dsp:nvSpPr>
        <dsp:cNvPr id="0" name=""/>
        <dsp:cNvSpPr/>
      </dsp:nvSpPr>
      <dsp:spPr>
        <a:xfrm rot="16200000">
          <a:off x="-1786165" y="2582867"/>
          <a:ext cx="4919351" cy="693926"/>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t>SP- HAZIRLAMA EKİBİ</a:t>
          </a:r>
          <a:endParaRPr lang="tr-TR" sz="2800" b="1" kern="1200" dirty="0"/>
        </a:p>
      </dsp:txBody>
      <dsp:txXfrm>
        <a:off x="-1786165" y="2582867"/>
        <a:ext cx="4919351" cy="693926"/>
      </dsp:txXfrm>
    </dsp:sp>
    <dsp:sp modelId="{CC9BB17E-9CCD-479A-93B1-9328EB4F8239}">
      <dsp:nvSpPr>
        <dsp:cNvPr id="0" name=""/>
        <dsp:cNvSpPr/>
      </dsp:nvSpPr>
      <dsp:spPr>
        <a:xfrm>
          <a:off x="1480740" y="3142"/>
          <a:ext cx="6574221" cy="6939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kern="1200" dirty="0" smtClean="0"/>
            <a:t>Nurettin ÖZDEMİR (İlçe Milli Eğitim Şube Müdürü)</a:t>
          </a:r>
          <a:endParaRPr lang="tr-TR" sz="2400" kern="1200" dirty="0"/>
        </a:p>
      </dsp:txBody>
      <dsp:txXfrm>
        <a:off x="1480740" y="3142"/>
        <a:ext cx="6574221" cy="693926"/>
      </dsp:txXfrm>
    </dsp:sp>
    <dsp:sp modelId="{55577B85-6742-4066-8BBC-C54481257E7C}">
      <dsp:nvSpPr>
        <dsp:cNvPr id="0" name=""/>
        <dsp:cNvSpPr/>
      </dsp:nvSpPr>
      <dsp:spPr>
        <a:xfrm>
          <a:off x="1480740" y="870549"/>
          <a:ext cx="6612596" cy="6939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kern="1200" dirty="0" smtClean="0"/>
            <a:t>Güner BAYGÜN (Halk Eğitimi Merkezi </a:t>
          </a:r>
          <a:r>
            <a:rPr lang="tr-TR" sz="2400" kern="1200" smtClean="0"/>
            <a:t>Bilg.öğrt</a:t>
          </a:r>
          <a:r>
            <a:rPr lang="tr-TR" sz="2400" kern="1200" dirty="0" smtClean="0"/>
            <a:t>)</a:t>
          </a:r>
          <a:endParaRPr lang="tr-TR" sz="2400" kern="1200" dirty="0"/>
        </a:p>
      </dsp:txBody>
      <dsp:txXfrm>
        <a:off x="1480740" y="870549"/>
        <a:ext cx="6612596" cy="693926"/>
      </dsp:txXfrm>
    </dsp:sp>
    <dsp:sp modelId="{76616E68-8B2A-45E8-BC4B-833876264C65}">
      <dsp:nvSpPr>
        <dsp:cNvPr id="0" name=""/>
        <dsp:cNvSpPr/>
      </dsp:nvSpPr>
      <dsp:spPr>
        <a:xfrm>
          <a:off x="1480740" y="1737957"/>
          <a:ext cx="6588743" cy="6939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kern="1200" dirty="0" smtClean="0"/>
            <a:t>Engin ŞAHİN (Hacer Özer İlkokulu Müdür Yrd.)</a:t>
          </a:r>
          <a:endParaRPr lang="tr-TR" sz="2400" kern="1200" dirty="0"/>
        </a:p>
      </dsp:txBody>
      <dsp:txXfrm>
        <a:off x="1480740" y="1737957"/>
        <a:ext cx="6588743" cy="693926"/>
      </dsp:txXfrm>
    </dsp:sp>
    <dsp:sp modelId="{E98C5AED-50EC-4513-B0AE-7C2EB8747253}">
      <dsp:nvSpPr>
        <dsp:cNvPr id="0" name=""/>
        <dsp:cNvSpPr/>
      </dsp:nvSpPr>
      <dsp:spPr>
        <a:xfrm>
          <a:off x="1480740" y="2605364"/>
          <a:ext cx="6603241" cy="6939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kern="1200" dirty="0" smtClean="0"/>
            <a:t> Salih EROĞLU (Keçidere - Türkçe Öğretmeni)</a:t>
          </a:r>
          <a:endParaRPr lang="tr-TR" sz="2400" kern="1200" dirty="0"/>
        </a:p>
      </dsp:txBody>
      <dsp:txXfrm>
        <a:off x="1480740" y="2605364"/>
        <a:ext cx="6603241" cy="693926"/>
      </dsp:txXfrm>
    </dsp:sp>
    <dsp:sp modelId="{46AEB016-BF2A-4B37-AFD6-46AE8D055CCD}">
      <dsp:nvSpPr>
        <dsp:cNvPr id="0" name=""/>
        <dsp:cNvSpPr/>
      </dsp:nvSpPr>
      <dsp:spPr>
        <a:xfrm>
          <a:off x="1458890" y="3488413"/>
          <a:ext cx="6598143" cy="6939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kern="1200" dirty="0" smtClean="0"/>
            <a:t>Özcan ………….(</a:t>
          </a:r>
          <a:r>
            <a:rPr lang="tr-TR" sz="2400" kern="1200" dirty="0" smtClean="0"/>
            <a:t>125. Yıl YBO Md. </a:t>
          </a:r>
          <a:r>
            <a:rPr lang="tr-TR" sz="2400" kern="1200" dirty="0" smtClean="0"/>
            <a:t>Yrd.)</a:t>
          </a:r>
          <a:endParaRPr lang="tr-TR" sz="2400" kern="1200" dirty="0"/>
        </a:p>
      </dsp:txBody>
      <dsp:txXfrm>
        <a:off x="1458890" y="3488413"/>
        <a:ext cx="6598143" cy="693926"/>
      </dsp:txXfrm>
    </dsp:sp>
    <dsp:sp modelId="{F39B07AA-E8F7-4FAB-9670-DCECA796E53E}">
      <dsp:nvSpPr>
        <dsp:cNvPr id="0" name=""/>
        <dsp:cNvSpPr/>
      </dsp:nvSpPr>
      <dsp:spPr>
        <a:xfrm>
          <a:off x="1480740" y="4340180"/>
          <a:ext cx="6588743" cy="6939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kern="1200" dirty="0" smtClean="0"/>
            <a:t>Müzeyyen SÖĞÜT (Hacer Özer sınıf öğretmeni)</a:t>
          </a:r>
          <a:endParaRPr lang="tr-TR" sz="2400" kern="1200" dirty="0"/>
        </a:p>
      </dsp:txBody>
      <dsp:txXfrm>
        <a:off x="1480740" y="4340180"/>
        <a:ext cx="6588743" cy="693926"/>
      </dsp:txXfrm>
    </dsp:sp>
    <dsp:sp modelId="{597EB85A-154F-4304-964D-8F4BC813FFA0}">
      <dsp:nvSpPr>
        <dsp:cNvPr id="0" name=""/>
        <dsp:cNvSpPr/>
      </dsp:nvSpPr>
      <dsp:spPr>
        <a:xfrm>
          <a:off x="1480740" y="5207587"/>
          <a:ext cx="6555717" cy="6939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tr-TR" sz="2400" kern="1200" dirty="0" smtClean="0"/>
            <a:t>Ali Kemal HAŞHAŞ (İlçe Milli Eğitim Müdürlüğü-Şef) </a:t>
          </a:r>
          <a:endParaRPr lang="tr-TR" sz="2400" kern="1200" dirty="0"/>
        </a:p>
      </dsp:txBody>
      <dsp:txXfrm>
        <a:off x="1480740" y="5207587"/>
        <a:ext cx="6555717" cy="6939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99C3C21-A018-4C3D-A1DD-FC56E2DA99E6}" type="datetimeFigureOut">
              <a:rPr lang="tr-TR" smtClean="0"/>
              <a:pPr/>
              <a:t>06.02.2015</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B435D0B-9D9E-4370-B6B5-6FE368389304}" type="slidenum">
              <a:rPr lang="tr-TR" smtClean="0"/>
              <a:pPr/>
              <a:t>‹#›</a:t>
            </a:fld>
            <a:endParaRPr lang="tr-TR"/>
          </a:p>
        </p:txBody>
      </p:sp>
    </p:spTree>
    <p:extLst>
      <p:ext uri="{BB962C8B-B14F-4D97-AF65-F5344CB8AC3E}">
        <p14:creationId xmlns:p14="http://schemas.microsoft.com/office/powerpoint/2010/main" val="11329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435D0B-9D9E-4370-B6B5-6FE368389304}" type="slidenum">
              <a:rPr lang="tr-TR" smtClean="0"/>
              <a:pPr/>
              <a:t>1</a:t>
            </a:fld>
            <a:endParaRPr lang="tr-TR"/>
          </a:p>
        </p:txBody>
      </p:sp>
      <p:sp>
        <p:nvSpPr>
          <p:cNvPr id="5" name="Dikdörtgen 4"/>
          <p:cNvSpPr/>
          <p:nvPr/>
        </p:nvSpPr>
        <p:spPr>
          <a:xfrm>
            <a:off x="1699419" y="2357189"/>
            <a:ext cx="3398838" cy="9787295"/>
          </a:xfrm>
          <a:prstGeom prst="rect">
            <a:avLst/>
          </a:prstGeom>
        </p:spPr>
        <p:txBody>
          <a:bodyPr>
            <a:spAutoFit/>
          </a:bodyPr>
          <a:lstStyle/>
          <a:p>
            <a:pPr fontAlgn="base"/>
            <a:r>
              <a:rPr lang="tr-TR" b="1" dirty="0">
                <a:effectLst>
                  <a:outerShdw blurRad="38100" dist="38100" dir="2700000" algn="tl" rotWithShape="0">
                    <a:srgbClr val="C0C0C0"/>
                  </a:outerShdw>
                </a:effectLst>
              </a:rPr>
              <a:t>İlçe MEM SP Üst Kurul Üyeleri</a:t>
            </a:r>
            <a:endParaRPr lang="tr-TR" dirty="0"/>
          </a:p>
          <a:p>
            <a:pPr fontAlgn="base"/>
            <a:r>
              <a:rPr lang="tr-TR" dirty="0">
                <a:effectLst>
                  <a:outerShdw blurRad="38100" dist="38100" dir="2700000" algn="tl" rotWithShape="0">
                    <a:srgbClr val="C0C0C0"/>
                  </a:outerShdw>
                </a:effectLst>
              </a:rPr>
              <a:t>İlçe </a:t>
            </a:r>
            <a:r>
              <a:rPr lang="tr-TR" dirty="0" err="1">
                <a:effectLst>
                  <a:outerShdw blurRad="38100" dist="38100" dir="2700000" algn="tl" rotWithShape="0">
                    <a:srgbClr val="C0C0C0"/>
                  </a:outerShdw>
                </a:effectLst>
              </a:rPr>
              <a:t>Mem</a:t>
            </a:r>
            <a:r>
              <a:rPr lang="tr-TR" dirty="0">
                <a:effectLst>
                  <a:outerShdw blurRad="38100" dist="38100" dir="2700000" algn="tl" rotWithShape="0">
                    <a:srgbClr val="C0C0C0"/>
                  </a:outerShdw>
                </a:effectLst>
              </a:rPr>
              <a:t> Müdürü </a:t>
            </a:r>
            <a:endParaRPr lang="tr-TR" dirty="0"/>
          </a:p>
          <a:p>
            <a:pPr fontAlgn="base"/>
            <a:r>
              <a:rPr lang="tr-TR" dirty="0">
                <a:effectLst>
                  <a:outerShdw blurRad="38100" dist="38100" dir="2700000" algn="tl" rotWithShape="0">
                    <a:srgbClr val="C0C0C0"/>
                  </a:outerShdw>
                </a:effectLst>
              </a:rPr>
              <a:t>İlçe </a:t>
            </a:r>
            <a:r>
              <a:rPr lang="tr-TR" dirty="0" err="1">
                <a:effectLst>
                  <a:outerShdw blurRad="38100" dist="38100" dir="2700000" algn="tl" rotWithShape="0">
                    <a:srgbClr val="C0C0C0"/>
                  </a:outerShdw>
                </a:effectLst>
              </a:rPr>
              <a:t>Mem</a:t>
            </a:r>
            <a:r>
              <a:rPr lang="tr-TR" dirty="0">
                <a:effectLst>
                  <a:outerShdw blurRad="38100" dist="38100" dir="2700000" algn="tl" rotWithShape="0">
                    <a:srgbClr val="C0C0C0"/>
                  </a:outerShdw>
                </a:effectLst>
              </a:rPr>
              <a:t> Şube Müdürü (SGB’ den sorumlu)</a:t>
            </a:r>
            <a:endParaRPr lang="tr-TR" dirty="0"/>
          </a:p>
          <a:p>
            <a:pPr fontAlgn="base"/>
            <a:r>
              <a:rPr lang="tr-TR" dirty="0"/>
              <a:t>Okul Müdürü</a:t>
            </a:r>
          </a:p>
          <a:p>
            <a:pPr fontAlgn="base"/>
            <a:r>
              <a:rPr lang="tr-TR" dirty="0"/>
              <a:t>Okul Müdürü</a:t>
            </a:r>
          </a:p>
          <a:p>
            <a:pPr fontAlgn="base"/>
            <a:r>
              <a:rPr lang="tr-TR" dirty="0"/>
              <a:t>Okul Müdürü</a:t>
            </a:r>
          </a:p>
          <a:p>
            <a:pPr fontAlgn="base"/>
            <a:r>
              <a:rPr lang="tr-TR" dirty="0"/>
              <a:t> </a:t>
            </a:r>
          </a:p>
          <a:p>
            <a:pPr fontAlgn="base"/>
            <a:r>
              <a:rPr lang="tr-TR" dirty="0"/>
              <a:t> </a:t>
            </a:r>
          </a:p>
          <a:p>
            <a:pPr fontAlgn="base"/>
            <a:r>
              <a:rPr lang="tr-TR" b="1" dirty="0"/>
              <a:t>2-</a:t>
            </a:r>
            <a:r>
              <a:rPr lang="tr-TR" dirty="0"/>
              <a:t>    </a:t>
            </a:r>
            <a:r>
              <a:rPr lang="tr-TR" b="1" dirty="0">
                <a:effectLst>
                  <a:outerShdw blurRad="38100" dist="38100" dir="2700000" algn="tl" rotWithShape="0">
                    <a:srgbClr val="C0C0C0"/>
                  </a:outerShdw>
                </a:effectLst>
              </a:rPr>
              <a:t>İlçe MEM SP Hazırlama Ekip Üyeleri</a:t>
            </a:r>
            <a:endParaRPr lang="tr-TR" dirty="0"/>
          </a:p>
          <a:p>
            <a:pPr fontAlgn="base"/>
            <a:r>
              <a:rPr lang="tr-TR" dirty="0"/>
              <a:t>Okul Müdürü </a:t>
            </a:r>
          </a:p>
          <a:p>
            <a:pPr fontAlgn="base"/>
            <a:r>
              <a:rPr lang="tr-TR" dirty="0"/>
              <a:t>Okul Müdür Yardımcısı</a:t>
            </a:r>
          </a:p>
          <a:p>
            <a:pPr fontAlgn="base"/>
            <a:r>
              <a:rPr lang="tr-TR" dirty="0"/>
              <a:t>Okul Müdür Yardımcısı</a:t>
            </a:r>
          </a:p>
          <a:p>
            <a:pPr fontAlgn="base"/>
            <a:r>
              <a:rPr lang="tr-TR" dirty="0"/>
              <a:t>Öğretmen</a:t>
            </a:r>
          </a:p>
          <a:p>
            <a:pPr fontAlgn="base"/>
            <a:r>
              <a:rPr lang="tr-TR" dirty="0"/>
              <a:t>Öğretmen</a:t>
            </a:r>
          </a:p>
          <a:p>
            <a:pPr fontAlgn="base"/>
            <a:r>
              <a:rPr lang="tr-TR" dirty="0"/>
              <a:t>Şef (SGB’ den sorumlu</a:t>
            </a:r>
            <a:r>
              <a:rPr lang="tr-TR" dirty="0" smtClean="0"/>
              <a:t>)</a:t>
            </a:r>
            <a:r>
              <a:rPr lang="tr-TR" b="1" dirty="0">
                <a:effectLst>
                  <a:outerShdw blurRad="38100" dist="38100" dir="2700000" algn="tl" rotWithShape="0">
                    <a:srgbClr val="C0C0C0"/>
                  </a:outerShdw>
                </a:effectLst>
              </a:rPr>
              <a:t> İlçe MEM SP Üst Kurul Üyeleri</a:t>
            </a:r>
            <a:endParaRPr lang="tr-TR" dirty="0"/>
          </a:p>
          <a:p>
            <a:pPr fontAlgn="base"/>
            <a:r>
              <a:rPr lang="tr-TR" dirty="0">
                <a:effectLst>
                  <a:outerShdw blurRad="38100" dist="38100" dir="2700000" algn="tl" rotWithShape="0">
                    <a:srgbClr val="C0C0C0"/>
                  </a:outerShdw>
                </a:effectLst>
              </a:rPr>
              <a:t>İlçe </a:t>
            </a:r>
            <a:r>
              <a:rPr lang="tr-TR" dirty="0" err="1">
                <a:effectLst>
                  <a:outerShdw blurRad="38100" dist="38100" dir="2700000" algn="tl" rotWithShape="0">
                    <a:srgbClr val="C0C0C0"/>
                  </a:outerShdw>
                </a:effectLst>
              </a:rPr>
              <a:t>Mem</a:t>
            </a:r>
            <a:r>
              <a:rPr lang="tr-TR" dirty="0">
                <a:effectLst>
                  <a:outerShdw blurRad="38100" dist="38100" dir="2700000" algn="tl" rotWithShape="0">
                    <a:srgbClr val="C0C0C0"/>
                  </a:outerShdw>
                </a:effectLst>
              </a:rPr>
              <a:t> Müdürü </a:t>
            </a:r>
            <a:endParaRPr lang="tr-TR" dirty="0"/>
          </a:p>
          <a:p>
            <a:pPr fontAlgn="base"/>
            <a:r>
              <a:rPr lang="tr-TR" dirty="0">
                <a:effectLst>
                  <a:outerShdw blurRad="38100" dist="38100" dir="2700000" algn="tl" rotWithShape="0">
                    <a:srgbClr val="C0C0C0"/>
                  </a:outerShdw>
                </a:effectLst>
              </a:rPr>
              <a:t>İlçe </a:t>
            </a:r>
            <a:r>
              <a:rPr lang="tr-TR" dirty="0" err="1">
                <a:effectLst>
                  <a:outerShdw blurRad="38100" dist="38100" dir="2700000" algn="tl" rotWithShape="0">
                    <a:srgbClr val="C0C0C0"/>
                  </a:outerShdw>
                </a:effectLst>
              </a:rPr>
              <a:t>Mem</a:t>
            </a:r>
            <a:r>
              <a:rPr lang="tr-TR" dirty="0">
                <a:effectLst>
                  <a:outerShdw blurRad="38100" dist="38100" dir="2700000" algn="tl" rotWithShape="0">
                    <a:srgbClr val="C0C0C0"/>
                  </a:outerShdw>
                </a:effectLst>
              </a:rPr>
              <a:t> Şube Müdürü (SGB’ den sorumlu)</a:t>
            </a:r>
            <a:endParaRPr lang="tr-TR" dirty="0"/>
          </a:p>
          <a:p>
            <a:pPr fontAlgn="base"/>
            <a:r>
              <a:rPr lang="tr-TR" dirty="0"/>
              <a:t>Okul Müdürü</a:t>
            </a:r>
          </a:p>
          <a:p>
            <a:pPr fontAlgn="base"/>
            <a:r>
              <a:rPr lang="tr-TR" dirty="0"/>
              <a:t>Okul Müdürü</a:t>
            </a:r>
          </a:p>
          <a:p>
            <a:pPr fontAlgn="base"/>
            <a:r>
              <a:rPr lang="tr-TR" dirty="0"/>
              <a:t>Okul Müdürü</a:t>
            </a:r>
          </a:p>
          <a:p>
            <a:pPr fontAlgn="base"/>
            <a:r>
              <a:rPr lang="tr-TR" dirty="0"/>
              <a:t> </a:t>
            </a:r>
          </a:p>
          <a:p>
            <a:pPr fontAlgn="base"/>
            <a:r>
              <a:rPr lang="tr-TR" dirty="0"/>
              <a:t> </a:t>
            </a:r>
          </a:p>
          <a:p>
            <a:pPr fontAlgn="base"/>
            <a:r>
              <a:rPr lang="tr-TR" b="1" dirty="0"/>
              <a:t>2-</a:t>
            </a:r>
            <a:r>
              <a:rPr lang="tr-TR" dirty="0"/>
              <a:t>    </a:t>
            </a:r>
            <a:r>
              <a:rPr lang="tr-TR" b="1" dirty="0">
                <a:effectLst>
                  <a:outerShdw blurRad="38100" dist="38100" dir="2700000" algn="tl" rotWithShape="0">
                    <a:srgbClr val="C0C0C0"/>
                  </a:outerShdw>
                </a:effectLst>
              </a:rPr>
              <a:t>İlçe MEM SP Hazırlama Ekip Üyeleri</a:t>
            </a:r>
            <a:endParaRPr lang="tr-TR" dirty="0"/>
          </a:p>
          <a:p>
            <a:pPr fontAlgn="base"/>
            <a:r>
              <a:rPr lang="tr-TR" dirty="0"/>
              <a:t>Okul Müdürü </a:t>
            </a:r>
          </a:p>
          <a:p>
            <a:pPr fontAlgn="base"/>
            <a:r>
              <a:rPr lang="tr-TR" dirty="0"/>
              <a:t>Okul Müdür Yardımcısı</a:t>
            </a:r>
          </a:p>
          <a:p>
            <a:pPr fontAlgn="base"/>
            <a:r>
              <a:rPr lang="tr-TR" dirty="0"/>
              <a:t>Okul Müdür Yardımcısı</a:t>
            </a:r>
          </a:p>
          <a:p>
            <a:pPr fontAlgn="base"/>
            <a:r>
              <a:rPr lang="tr-TR" dirty="0"/>
              <a:t>Öğretmen</a:t>
            </a:r>
          </a:p>
          <a:p>
            <a:pPr fontAlgn="base"/>
            <a:r>
              <a:rPr lang="tr-TR" dirty="0"/>
              <a:t>Öğretmen</a:t>
            </a:r>
          </a:p>
          <a:p>
            <a:pPr fontAlgn="base"/>
            <a:r>
              <a:rPr lang="tr-TR" dirty="0"/>
              <a:t>Şef (SGB’ den sorumlu)</a:t>
            </a:r>
          </a:p>
          <a:p>
            <a:pPr fontAlgn="base"/>
            <a:endParaRPr lang="tr-TR" dirty="0">
              <a:effectLst/>
            </a:endParaRPr>
          </a:p>
        </p:txBody>
      </p:sp>
    </p:spTree>
    <p:extLst>
      <p:ext uri="{BB962C8B-B14F-4D97-AF65-F5344CB8AC3E}">
        <p14:creationId xmlns:p14="http://schemas.microsoft.com/office/powerpoint/2010/main" val="372305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435D0B-9D9E-4370-B6B5-6FE368389304}" type="slidenum">
              <a:rPr lang="tr-TR" smtClean="0"/>
              <a:pPr/>
              <a:t>2</a:t>
            </a:fld>
            <a:endParaRPr lang="tr-TR"/>
          </a:p>
        </p:txBody>
      </p:sp>
    </p:spTree>
    <p:extLst>
      <p:ext uri="{BB962C8B-B14F-4D97-AF65-F5344CB8AC3E}">
        <p14:creationId xmlns:p14="http://schemas.microsoft.com/office/powerpoint/2010/main" val="120844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435D0B-9D9E-4370-B6B5-6FE368389304}" type="slidenum">
              <a:rPr lang="tr-TR" smtClean="0"/>
              <a:pPr/>
              <a:t>3</a:t>
            </a:fld>
            <a:endParaRPr lang="tr-TR"/>
          </a:p>
        </p:txBody>
      </p:sp>
    </p:spTree>
    <p:extLst>
      <p:ext uri="{BB962C8B-B14F-4D97-AF65-F5344CB8AC3E}">
        <p14:creationId xmlns:p14="http://schemas.microsoft.com/office/powerpoint/2010/main" val="269692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435D0B-9D9E-4370-B6B5-6FE368389304}" type="slidenum">
              <a:rPr lang="tr-TR" smtClean="0"/>
              <a:pPr/>
              <a:t>4</a:t>
            </a:fld>
            <a:endParaRPr lang="tr-TR"/>
          </a:p>
        </p:txBody>
      </p:sp>
    </p:spTree>
    <p:extLst>
      <p:ext uri="{BB962C8B-B14F-4D97-AF65-F5344CB8AC3E}">
        <p14:creationId xmlns:p14="http://schemas.microsoft.com/office/powerpoint/2010/main" val="158622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435D0B-9D9E-4370-B6B5-6FE368389304}" type="slidenum">
              <a:rPr lang="tr-TR" smtClean="0"/>
              <a:pPr/>
              <a:t>5</a:t>
            </a:fld>
            <a:endParaRPr lang="tr-TR"/>
          </a:p>
        </p:txBody>
      </p:sp>
    </p:spTree>
    <p:extLst>
      <p:ext uri="{BB962C8B-B14F-4D97-AF65-F5344CB8AC3E}">
        <p14:creationId xmlns:p14="http://schemas.microsoft.com/office/powerpoint/2010/main" val="158622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435D0B-9D9E-4370-B6B5-6FE368389304}" type="slidenum">
              <a:rPr lang="tr-TR" smtClean="0"/>
              <a:pPr/>
              <a:t>6</a:t>
            </a:fld>
            <a:endParaRPr lang="tr-TR"/>
          </a:p>
        </p:txBody>
      </p:sp>
    </p:spTree>
    <p:extLst>
      <p:ext uri="{BB962C8B-B14F-4D97-AF65-F5344CB8AC3E}">
        <p14:creationId xmlns:p14="http://schemas.microsoft.com/office/powerpoint/2010/main" val="105903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435D0B-9D9E-4370-B6B5-6FE368389304}" type="slidenum">
              <a:rPr lang="tr-TR" smtClean="0"/>
              <a:pPr/>
              <a:t>7</a:t>
            </a:fld>
            <a:endParaRPr lang="tr-TR"/>
          </a:p>
        </p:txBody>
      </p:sp>
    </p:spTree>
    <p:extLst>
      <p:ext uri="{BB962C8B-B14F-4D97-AF65-F5344CB8AC3E}">
        <p14:creationId xmlns:p14="http://schemas.microsoft.com/office/powerpoint/2010/main" val="105903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492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77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2854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8704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351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4089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590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775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0022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4665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495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06.02.2015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pPr/>
              <a:t>06.02.2015</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06.02.2015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7766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5307086"/>
            <a:ext cx="5486400" cy="570186"/>
          </a:xfrm>
          <a:solidFill>
            <a:srgbClr val="F4EE0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tr-TR" sz="2800" b="1" dirty="0" smtClean="0">
                <a:solidFill>
                  <a:srgbClr val="002060"/>
                </a:solidFill>
                <a:latin typeface="Times New Roman" pitchFamily="18" charset="0"/>
                <a:cs typeface="Times New Roman" pitchFamily="18" charset="0"/>
              </a:rPr>
              <a:t>MEVCUT DURUM ANALİZİ-</a:t>
            </a:r>
            <a:r>
              <a:rPr lang="tr-TR" sz="3600" b="1" dirty="0">
                <a:solidFill>
                  <a:srgbClr val="FF0000"/>
                </a:solidFill>
                <a:latin typeface="Times New Roman" pitchFamily="18" charset="0"/>
                <a:cs typeface="Times New Roman" pitchFamily="18" charset="0"/>
              </a:rPr>
              <a:t>1</a:t>
            </a:r>
          </a:p>
        </p:txBody>
      </p:sp>
      <p:pic>
        <p:nvPicPr>
          <p:cNvPr id="10" name="Resim Yer Tutucusu 9"/>
          <p:cNvPicPr>
            <a:picLocks noGrp="1" noChangeAspect="1"/>
          </p:cNvPicPr>
          <p:nvPr>
            <p:ph type="pic" idx="1"/>
          </p:nvPr>
        </p:nvPicPr>
        <p:blipFill>
          <a:blip r:embed="rId3">
            <a:extLst>
              <a:ext uri="{28A0092B-C50C-407E-A947-70E740481C1C}">
                <a14:useLocalDpi xmlns:a14="http://schemas.microsoft.com/office/drawing/2010/main" val="0"/>
              </a:ext>
            </a:extLst>
          </a:blip>
          <a:srcRect l="8788" r="8788"/>
          <a:stretch>
            <a:fillRect/>
          </a:stretch>
        </p:blipFill>
        <p:spPr>
          <a:xfrm>
            <a:off x="390206" y="819569"/>
            <a:ext cx="8280400" cy="3401887"/>
          </a:xfrm>
          <a:prstGeom prst="roundRect">
            <a:avLst>
              <a:gd name="adj" fmla="val 20813"/>
            </a:avLst>
          </a:prstGeom>
        </p:spPr>
      </p:pic>
    </p:spTree>
    <p:extLst>
      <p:ext uri="{BB962C8B-B14F-4D97-AF65-F5344CB8AC3E}">
        <p14:creationId xmlns:p14="http://schemas.microsoft.com/office/powerpoint/2010/main" val="153230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mevzuat.jpg"/>
          <p:cNvPicPr>
            <a:picLocks noGrp="1" noChangeAspect="1"/>
          </p:cNvPicPr>
          <p:nvPr>
            <p:ph idx="1"/>
          </p:nvPr>
        </p:nvPicPr>
        <p:blipFill>
          <a:blip r:embed="rId2"/>
          <a:stretch>
            <a:fillRect/>
          </a:stretch>
        </p:blipFill>
        <p:spPr>
          <a:xfrm>
            <a:off x="356542" y="332656"/>
            <a:ext cx="8463930" cy="6270777"/>
          </a:xfrm>
        </p:spPr>
      </p:pic>
      <p:sp>
        <p:nvSpPr>
          <p:cNvPr id="3" name="2 Başlık"/>
          <p:cNvSpPr>
            <a:spLocks noGrp="1"/>
          </p:cNvSpPr>
          <p:nvPr>
            <p:ph type="title"/>
          </p:nvPr>
        </p:nvSpPr>
        <p:spPr>
          <a:xfrm>
            <a:off x="395536" y="332656"/>
            <a:ext cx="8352928" cy="642942"/>
          </a:xfrm>
          <a:solidFill>
            <a:schemeClr val="accent5">
              <a:lumMod val="60000"/>
              <a:lumOff val="40000"/>
            </a:schemeClr>
          </a:solidFill>
        </p:spPr>
        <p:txBody>
          <a:bodyPr anchor="ctr"/>
          <a:lstStyle/>
          <a:p>
            <a:pPr algn="ctr"/>
            <a:r>
              <a:rPr lang="tr-TR" sz="2400" b="1" dirty="0" smtClean="0">
                <a:latin typeface="Times New Roman" pitchFamily="18" charset="0"/>
                <a:cs typeface="Times New Roman" pitchFamily="18" charset="0"/>
              </a:rPr>
              <a:t>YASAL YÜKÜMLÜLÜKLER VE MEVZUAT ANALİZİ</a:t>
            </a:r>
            <a:endParaRPr lang="tr-TR" sz="24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57158" y="571480"/>
            <a:ext cx="8501122" cy="642942"/>
          </a:xfrm>
          <a:solidFill>
            <a:schemeClr val="accent5">
              <a:lumMod val="60000"/>
              <a:lumOff val="40000"/>
            </a:schemeClr>
          </a:solidFill>
        </p:spPr>
        <p:txBody>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YASAL YÜKÜMLÜLÜKLER</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3 İçerik Yer Tutucusu"/>
          <p:cNvSpPr>
            <a:spLocks noGrp="1"/>
          </p:cNvSpPr>
          <p:nvPr>
            <p:ph idx="1"/>
          </p:nvPr>
        </p:nvSpPr>
        <p:spPr>
          <a:xfrm>
            <a:off x="357158" y="1828800"/>
            <a:ext cx="8215370" cy="3810000"/>
          </a:xfrm>
        </p:spPr>
        <p:txBody>
          <a:bodyPr>
            <a:normAutofit lnSpcReduction="10000"/>
          </a:bodyPr>
          <a:lstStyle/>
          <a:p>
            <a:pPr marL="711200" indent="-711200">
              <a:spcBef>
                <a:spcPts val="600"/>
              </a:spcBef>
              <a:spcAft>
                <a:spcPts val="600"/>
              </a:spcAft>
              <a:buClr>
                <a:srgbClr val="C00000"/>
              </a:buClr>
              <a:buFont typeface="+mj-lt"/>
              <a:buAutoNum type="romanUcPeriod"/>
            </a:pPr>
            <a:r>
              <a:rPr lang="tr-TR" sz="2400" b="1" dirty="0" smtClean="0">
                <a:latin typeface="Times New Roman" pitchFamily="18" charset="0"/>
                <a:cs typeface="Times New Roman" pitchFamily="18" charset="0"/>
              </a:rPr>
              <a:t>5018 sayılı Kamu Mali Yönetimi ve Kontrol Kanunu </a:t>
            </a:r>
            <a:r>
              <a:rPr lang="tr-TR" sz="2400" b="1" dirty="0" smtClean="0">
                <a:solidFill>
                  <a:srgbClr val="FF0000"/>
                </a:solidFill>
                <a:latin typeface="Times New Roman" pitchFamily="18" charset="0"/>
                <a:cs typeface="Times New Roman" pitchFamily="18" charset="0"/>
              </a:rPr>
              <a:t>(10.12.2003 -24.12.2003 tarih 25326 sayılı </a:t>
            </a:r>
            <a:r>
              <a:rPr lang="tr-TR" sz="2400" b="1" dirty="0" err="1" smtClean="0">
                <a:solidFill>
                  <a:srgbClr val="FF0000"/>
                </a:solidFill>
                <a:latin typeface="Times New Roman" pitchFamily="18" charset="0"/>
                <a:cs typeface="Times New Roman" pitchFamily="18" charset="0"/>
              </a:rPr>
              <a:t>Res</a:t>
            </a:r>
            <a:r>
              <a:rPr lang="tr-TR" sz="2400" b="1" dirty="0" smtClean="0">
                <a:solidFill>
                  <a:srgbClr val="FF0000"/>
                </a:solidFill>
                <a:latin typeface="Times New Roman" pitchFamily="18" charset="0"/>
                <a:cs typeface="Times New Roman" pitchFamily="18" charset="0"/>
              </a:rPr>
              <a:t>.Gaz )</a:t>
            </a:r>
          </a:p>
          <a:p>
            <a:pPr marL="711200" indent="-711200">
              <a:spcBef>
                <a:spcPts val="600"/>
              </a:spcBef>
              <a:spcAft>
                <a:spcPts val="600"/>
              </a:spcAft>
              <a:buClr>
                <a:srgbClr val="C00000"/>
              </a:buClr>
              <a:buFont typeface="+mj-lt"/>
              <a:buAutoNum type="romanUcPeriod"/>
            </a:pPr>
            <a:r>
              <a:rPr lang="tr-TR" sz="2400" b="1" dirty="0" smtClean="0">
                <a:latin typeface="Times New Roman" pitchFamily="18" charset="0"/>
                <a:cs typeface="Times New Roman" pitchFamily="18" charset="0"/>
              </a:rPr>
              <a:t>Kamu İdarelerinde Stratejik Planlamaya İlişkin Usul ve Esaslar Hakkında Yönetmelik</a:t>
            </a:r>
            <a:r>
              <a:rPr lang="tr-TR" sz="2400" b="1" dirty="0" smtClean="0">
                <a:solidFill>
                  <a:srgbClr val="FF0000"/>
                </a:solidFill>
                <a:latin typeface="Times New Roman" pitchFamily="18" charset="0"/>
                <a:cs typeface="Times New Roman" pitchFamily="18" charset="0"/>
              </a:rPr>
              <a:t>(26.05.2006 Resmi Gazete Sayısı: 26179)</a:t>
            </a:r>
          </a:p>
          <a:p>
            <a:pPr marL="711200" indent="-711200">
              <a:spcBef>
                <a:spcPts val="600"/>
              </a:spcBef>
              <a:spcAft>
                <a:spcPts val="600"/>
              </a:spcAft>
              <a:buClr>
                <a:srgbClr val="C00000"/>
              </a:buClr>
              <a:buFont typeface="+mj-lt"/>
              <a:buAutoNum type="romanUcPeriod"/>
            </a:pPr>
            <a:r>
              <a:rPr lang="tr-TR" sz="2400" b="1" dirty="0" smtClean="0">
                <a:latin typeface="Times New Roman" pitchFamily="18" charset="0"/>
                <a:cs typeface="Times New Roman" pitchFamily="18" charset="0"/>
              </a:rPr>
              <a:t>Stratejik Planlama Konulu Genelge (2013/26)</a:t>
            </a:r>
            <a:r>
              <a:rPr lang="tr-TR" sz="2400" b="1" dirty="0" smtClean="0">
                <a:solidFill>
                  <a:srgbClr val="FF0000"/>
                </a:solidFill>
                <a:latin typeface="Times New Roman" pitchFamily="18" charset="0"/>
                <a:cs typeface="Times New Roman" pitchFamily="18" charset="0"/>
              </a:rPr>
              <a:t>(16.09.2013)</a:t>
            </a:r>
          </a:p>
          <a:p>
            <a:pPr marL="711200" indent="-711200">
              <a:spcBef>
                <a:spcPts val="600"/>
              </a:spcBef>
              <a:spcAft>
                <a:spcPts val="600"/>
              </a:spcAft>
              <a:buClr>
                <a:srgbClr val="C00000"/>
              </a:buClr>
              <a:buFont typeface="+mj-lt"/>
              <a:buAutoNum type="romanUcPeriod"/>
            </a:pPr>
            <a:r>
              <a:rPr lang="tr-TR" sz="2400" b="1" dirty="0" smtClean="0">
                <a:latin typeface="Times New Roman" pitchFamily="18" charset="0"/>
                <a:cs typeface="Times New Roman" pitchFamily="18" charset="0"/>
              </a:rPr>
              <a:t>Kamu İdareleri için Stratejik Planlama Kılavuzu (DPT)</a:t>
            </a:r>
            <a:r>
              <a:rPr lang="tr-TR" sz="2400" b="1" dirty="0" smtClean="0">
                <a:solidFill>
                  <a:srgbClr val="7F7F7F"/>
                </a:solidFill>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(Haziran 2006)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57158" y="571480"/>
            <a:ext cx="8501122" cy="642942"/>
          </a:xfrm>
          <a:solidFill>
            <a:schemeClr val="accent5">
              <a:lumMod val="60000"/>
              <a:lumOff val="40000"/>
            </a:schemeClr>
          </a:solidFill>
        </p:spPr>
        <p:txBody>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YASAL YÜKÜMLÜLÜKLER</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Dikdörtgen 1"/>
          <p:cNvSpPr>
            <a:spLocks noGrp="1"/>
          </p:cNvSpPr>
          <p:nvPr>
            <p:ph idx="1"/>
          </p:nvPr>
        </p:nvSpPr>
        <p:spPr>
          <a:xfrm>
            <a:off x="357158" y="1500174"/>
            <a:ext cx="8198880" cy="4007251"/>
          </a:xfrm>
          <a:prstGeom prst="rect">
            <a:avLst/>
          </a:prstGeom>
        </p:spPr>
        <p:txBody>
          <a:bodyPr wrap="square">
            <a:spAutoFit/>
          </a:bodyPr>
          <a:lstStyle/>
          <a:p>
            <a:pPr algn="ctr">
              <a:buNone/>
            </a:pPr>
            <a:r>
              <a:rPr lang="tr-TR" sz="2400" b="1" u="sng" dirty="0">
                <a:solidFill>
                  <a:srgbClr val="FF0000"/>
                </a:solidFill>
                <a:latin typeface="Times New Roman" pitchFamily="18" charset="0"/>
                <a:cs typeface="Times New Roman" pitchFamily="18" charset="0"/>
              </a:rPr>
              <a:t>5018 sayılı Kamu Mali Yönetimi ve Kontrol Kanunu</a:t>
            </a:r>
          </a:p>
          <a:p>
            <a:pPr algn="just"/>
            <a:endParaRPr lang="tr-TR"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tr-TR" sz="2400" b="1" i="1" u="sng" dirty="0" smtClean="0">
                <a:effectLst>
                  <a:outerShdw blurRad="38100" dist="38100" dir="2700000" algn="tl">
                    <a:srgbClr val="000000">
                      <a:alpha val="43137"/>
                    </a:srgbClr>
                  </a:outerShdw>
                </a:effectLst>
                <a:latin typeface="Times New Roman" pitchFamily="18" charset="0"/>
                <a:cs typeface="Times New Roman" pitchFamily="18" charset="0"/>
              </a:rPr>
              <a:t>Madde </a:t>
            </a:r>
            <a:r>
              <a:rPr lang="tr-TR" sz="2400" b="1" i="1" u="sng" dirty="0">
                <a:effectLst>
                  <a:outerShdw blurRad="38100" dist="38100" dir="2700000" algn="tl">
                    <a:srgbClr val="000000">
                      <a:alpha val="43137"/>
                    </a:srgbClr>
                  </a:outerShdw>
                </a:effectLst>
                <a:latin typeface="Times New Roman" pitchFamily="18" charset="0"/>
                <a:cs typeface="Times New Roman" pitchFamily="18" charset="0"/>
              </a:rPr>
              <a:t>9- </a:t>
            </a:r>
            <a:r>
              <a:rPr lang="tr-TR" sz="2400" b="1" i="1" dirty="0">
                <a:effectLst>
                  <a:outerShdw blurRad="38100" dist="38100" dir="2700000" algn="tl">
                    <a:srgbClr val="000000">
                      <a:alpha val="43137"/>
                    </a:srgbClr>
                  </a:outerShdw>
                </a:effectLst>
                <a:latin typeface="Times New Roman" pitchFamily="18" charset="0"/>
                <a:cs typeface="Times New Roman" pitchFamily="18" charset="0"/>
              </a:rPr>
              <a:t>Kamu idareleri; kalkınma planları,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 </a:t>
            </a:r>
          </a:p>
          <a:p>
            <a:pPr algn="just"/>
            <a:r>
              <a:rPr lang="tr-TR" sz="2400" dirty="0">
                <a:latin typeface="Times New Roman" pitchFamily="18"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07504" y="1628800"/>
            <a:ext cx="8856984" cy="4680520"/>
          </a:xfrm>
        </p:spPr>
        <p:txBody>
          <a:bodyPr>
            <a:noAutofit/>
          </a:bodyPr>
          <a:lstStyle/>
          <a:p>
            <a:pPr marL="457200" indent="-457200" algn="just">
              <a:buClrTx/>
              <a:buFont typeface="+mj-lt"/>
              <a:buAutoNum type="arabicParenR"/>
            </a:pPr>
            <a:r>
              <a:rPr lang="tr-TR" sz="3000" dirty="0" smtClean="0">
                <a:latin typeface="Times New Roman" pitchFamily="18" charset="0"/>
                <a:cs typeface="Times New Roman" pitchFamily="18" charset="0"/>
              </a:rPr>
              <a:t>Bu aşamada kuruluşun mevzuattan kaynaklanan yükümlülüklerinin tespiti yapılır. </a:t>
            </a:r>
          </a:p>
          <a:p>
            <a:pPr marL="457200" indent="-457200" algn="just">
              <a:buClrTx/>
              <a:buFont typeface="+mj-lt"/>
              <a:buAutoNum type="arabicParenR"/>
            </a:pPr>
            <a:r>
              <a:rPr lang="tr-TR" sz="3000" dirty="0" smtClean="0">
                <a:latin typeface="Times New Roman" pitchFamily="18" charset="0"/>
                <a:cs typeface="Times New Roman" pitchFamily="18" charset="0"/>
              </a:rPr>
              <a:t>Kuruluşa görev ve sorumluluklar yükleyen, kuruluşun faaliyet alanını düzenleyen mevzuat gözden geçirilerek yasal yükümlülükler listesi oluşturulur.</a:t>
            </a:r>
          </a:p>
          <a:p>
            <a:pPr marL="457200" indent="-457200" algn="just">
              <a:buClrTx/>
              <a:buFont typeface="+mj-lt"/>
              <a:buAutoNum type="arabicParenR"/>
            </a:pPr>
            <a:r>
              <a:rPr lang="tr-TR" sz="3000" dirty="0" smtClean="0">
                <a:latin typeface="Times New Roman" pitchFamily="18" charset="0"/>
                <a:cs typeface="Times New Roman" pitchFamily="18" charset="0"/>
              </a:rPr>
              <a:t>Yasal yükümlülükler ve mevzuat analizinin çıktıları daha sonraki aşamada </a:t>
            </a:r>
            <a:r>
              <a:rPr lang="tr-TR" sz="3000" b="1" dirty="0" smtClean="0">
                <a:solidFill>
                  <a:srgbClr val="0000CC"/>
                </a:solidFill>
                <a:latin typeface="Times New Roman" pitchFamily="18" charset="0"/>
                <a:cs typeface="Times New Roman" pitchFamily="18" charset="0"/>
              </a:rPr>
              <a:t>kuruluşun faaliyet alanlarının belirlenmesine</a:t>
            </a:r>
            <a:r>
              <a:rPr lang="tr-TR" sz="3000" b="1" dirty="0" smtClean="0">
                <a:latin typeface="Times New Roman" pitchFamily="18" charset="0"/>
                <a:cs typeface="Times New Roman" pitchFamily="18" charset="0"/>
              </a:rPr>
              <a:t> </a:t>
            </a:r>
            <a:r>
              <a:rPr lang="tr-TR" sz="3000" dirty="0" smtClean="0">
                <a:latin typeface="Times New Roman" pitchFamily="18" charset="0"/>
                <a:cs typeface="Times New Roman" pitchFamily="18" charset="0"/>
              </a:rPr>
              <a:t>ve </a:t>
            </a:r>
            <a:r>
              <a:rPr lang="tr-TR" sz="3000" b="1" dirty="0" smtClean="0">
                <a:solidFill>
                  <a:srgbClr val="0000CC"/>
                </a:solidFill>
                <a:latin typeface="Times New Roman" pitchFamily="18" charset="0"/>
                <a:cs typeface="Times New Roman" pitchFamily="18" charset="0"/>
              </a:rPr>
              <a:t>kuruluşun misyonunun</a:t>
            </a:r>
            <a:r>
              <a:rPr lang="tr-TR" sz="3000" b="1" dirty="0">
                <a:latin typeface="Times New Roman" pitchFamily="18" charset="0"/>
                <a:cs typeface="Times New Roman" pitchFamily="18" charset="0"/>
              </a:rPr>
              <a:t> </a:t>
            </a:r>
            <a:r>
              <a:rPr lang="tr-TR" sz="3000" b="1" dirty="0" smtClean="0">
                <a:solidFill>
                  <a:srgbClr val="0000CC"/>
                </a:solidFill>
                <a:latin typeface="Times New Roman" pitchFamily="18" charset="0"/>
                <a:cs typeface="Times New Roman" pitchFamily="18" charset="0"/>
              </a:rPr>
              <a:t>oluşturulmasına </a:t>
            </a:r>
            <a:r>
              <a:rPr lang="tr-TR" sz="3000" dirty="0" smtClean="0">
                <a:latin typeface="Times New Roman" pitchFamily="18" charset="0"/>
                <a:cs typeface="Times New Roman" pitchFamily="18" charset="0"/>
              </a:rPr>
              <a:t>katkı sağlar.</a:t>
            </a:r>
          </a:p>
        </p:txBody>
      </p:sp>
      <p:sp>
        <p:nvSpPr>
          <p:cNvPr id="6" name="2 Başlık"/>
          <p:cNvSpPr txBox="1">
            <a:spLocks/>
          </p:cNvSpPr>
          <p:nvPr/>
        </p:nvSpPr>
        <p:spPr>
          <a:xfrm>
            <a:off x="357158" y="571480"/>
            <a:ext cx="8501122" cy="642942"/>
          </a:xfrm>
          <a:prstGeom prst="rect">
            <a:avLst/>
          </a:prstGeom>
          <a:solidFill>
            <a:schemeClr val="accent5">
              <a:lumMod val="60000"/>
              <a:lumOff val="40000"/>
            </a:schemeClr>
          </a:solidFill>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YASAL YÜKÜMLÜLÜKLER VE MEVZUAT ANALİZİ</a:t>
            </a:r>
            <a:endParaRPr kumimoji="0" lang="tr-TR" sz="24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285720" y="1828800"/>
            <a:ext cx="8501122" cy="3810000"/>
          </a:xfrm>
          <a:solidFill>
            <a:schemeClr val="accent5">
              <a:lumMod val="40000"/>
              <a:lumOff val="60000"/>
            </a:schemeClr>
          </a:solidFill>
        </p:spPr>
        <p:txBody>
          <a:bodyPr>
            <a:normAutofit/>
          </a:bodyPr>
          <a:lstStyle/>
          <a:p>
            <a:pPr marL="0" indent="0">
              <a:buClrTx/>
              <a:buNone/>
            </a:pPr>
            <a:r>
              <a:rPr lang="tr-TR" sz="2400" dirty="0" smtClean="0">
                <a:solidFill>
                  <a:schemeClr val="tx1"/>
                </a:solidFill>
                <a:latin typeface="Times New Roman" pitchFamily="18" charset="0"/>
                <a:cs typeface="Times New Roman" pitchFamily="18" charset="0"/>
              </a:rPr>
              <a:t>İlçe Milli Eğitim Müdürlüğümüz </a:t>
            </a:r>
            <a:r>
              <a:rPr lang="tr-TR" sz="2400" dirty="0">
                <a:solidFill>
                  <a:schemeClr val="tx1"/>
                </a:solidFill>
                <a:latin typeface="Times New Roman" pitchFamily="18" charset="0"/>
                <a:cs typeface="Times New Roman" pitchFamily="18" charset="0"/>
              </a:rPr>
              <a:t>Milli Eğitim Bakanlığının taşra teşkilatının hizmet </a:t>
            </a:r>
            <a:r>
              <a:rPr lang="tr-TR" sz="2400" dirty="0" smtClean="0">
                <a:solidFill>
                  <a:schemeClr val="tx1"/>
                </a:solidFill>
                <a:latin typeface="Times New Roman" pitchFamily="18" charset="0"/>
                <a:cs typeface="Times New Roman" pitchFamily="18" charset="0"/>
              </a:rPr>
              <a:t>birimi olup, faaliyetlerini</a:t>
            </a:r>
          </a:p>
          <a:p>
            <a:pPr>
              <a:buClrTx/>
            </a:pPr>
            <a:r>
              <a:rPr lang="tr-TR" sz="2400" dirty="0" smtClean="0">
                <a:solidFill>
                  <a:schemeClr val="tx1"/>
                </a:solidFill>
                <a:latin typeface="Times New Roman" pitchFamily="18" charset="0"/>
                <a:cs typeface="Times New Roman" pitchFamily="18" charset="0"/>
              </a:rPr>
              <a:t> Türkiye Cumhuriyeti Anayasasının 10. 24. 42. ve 62. Maddeleri ile </a:t>
            </a:r>
          </a:p>
          <a:p>
            <a:pPr>
              <a:buClrTx/>
            </a:pPr>
            <a:r>
              <a:rPr lang="tr-TR" sz="2400" dirty="0" smtClean="0">
                <a:solidFill>
                  <a:schemeClr val="tx1"/>
                </a:solidFill>
                <a:latin typeface="Times New Roman" pitchFamily="18" charset="0"/>
                <a:cs typeface="Times New Roman" pitchFamily="18" charset="0"/>
              </a:rPr>
              <a:t>1739 Sayılı Milli Eğitim Temel Kanununun Eğitim ve Öğretim alanındaki görev ve sorumluluklar bölümünde yer alan hükümler kapsamında yürütmektedir.</a:t>
            </a:r>
          </a:p>
          <a:p>
            <a:endParaRPr lang="tr-TR" dirty="0">
              <a:solidFill>
                <a:schemeClr val="tx1"/>
              </a:solidFill>
              <a:latin typeface="Times New Roman" pitchFamily="18" charset="0"/>
              <a:cs typeface="Times New Roman" pitchFamily="18" charset="0"/>
            </a:endParaRPr>
          </a:p>
        </p:txBody>
      </p:sp>
      <p:sp>
        <p:nvSpPr>
          <p:cNvPr id="6" name="2 Başlık"/>
          <p:cNvSpPr txBox="1">
            <a:spLocks/>
          </p:cNvSpPr>
          <p:nvPr/>
        </p:nvSpPr>
        <p:spPr>
          <a:xfrm>
            <a:off x="357158" y="357166"/>
            <a:ext cx="8501122" cy="714380"/>
          </a:xfrm>
          <a:prstGeom prst="rect">
            <a:avLst/>
          </a:prstGeom>
          <a:solidFill>
            <a:schemeClr val="accent5">
              <a:lumMod val="60000"/>
              <a:lumOff val="40000"/>
            </a:schemeClr>
          </a:solidFill>
        </p:spPr>
        <p:txBody>
          <a:bodyPr vert="horz" lIns="91440" tIns="45720" rIns="91440" bIns="45720" rtlCol="0" anchor="b">
            <a:noAutofit/>
          </a:bodyPr>
          <a:lstStyle/>
          <a:p>
            <a:pPr lvl="0" algn="ctr">
              <a:spcBef>
                <a:spcPct val="0"/>
              </a:spcBef>
            </a:pPr>
            <a:r>
              <a:rPr lang="tr-TR" b="1" dirty="0" smtClean="0">
                <a:latin typeface="Times New Roman" pitchFamily="18" charset="0"/>
                <a:cs typeface="Times New Roman" pitchFamily="18" charset="0"/>
              </a:rPr>
              <a:t>İLÇE MİLLİ EĞİTİM MÜDÜRLÜKLERİNİN FAALİYETLERİNIN </a:t>
            </a:r>
          </a:p>
          <a:p>
            <a:pPr lvl="0" algn="ctr">
              <a:spcBef>
                <a:spcPct val="0"/>
              </a:spcBef>
            </a:pPr>
            <a:r>
              <a:rPr lang="tr-TR" b="1" dirty="0" smtClean="0">
                <a:latin typeface="Times New Roman" pitchFamily="18" charset="0"/>
                <a:cs typeface="Times New Roman" pitchFamily="18" charset="0"/>
              </a:rPr>
              <a:t>YASAL DAYANAKLARI</a:t>
            </a:r>
            <a:endParaRPr kumimoji="0" lang="tr-TR"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285720" y="1828800"/>
            <a:ext cx="8501122" cy="3810000"/>
          </a:xfrm>
        </p:spPr>
        <p:txBody>
          <a:bodyPr>
            <a:normAutofit/>
          </a:bodyPr>
          <a:lstStyle/>
          <a:p>
            <a:pPr marL="457200" indent="-457200">
              <a:buClrTx/>
              <a:buFont typeface="+mj-lt"/>
              <a:buAutoNum type="arabicPeriod"/>
            </a:pPr>
            <a:r>
              <a:rPr lang="tr-TR" sz="2400" dirty="0" smtClean="0">
                <a:solidFill>
                  <a:schemeClr val="tx1"/>
                </a:solidFill>
                <a:latin typeface="Times New Roman" pitchFamily="18" charset="0"/>
                <a:cs typeface="Times New Roman" pitchFamily="18" charset="0"/>
              </a:rPr>
              <a:t>Yasal yükümlülükler açısından bakıldığında kuruluş tarafından üretilen mal ve hizmetlerin kapsamı nedir? Bunlardan faydalananlar kimlerdir?</a:t>
            </a:r>
          </a:p>
          <a:p>
            <a:pPr marL="457200" indent="-457200">
              <a:buClrTx/>
              <a:buFont typeface="+mj-lt"/>
              <a:buAutoNum type="arabicPeriod"/>
            </a:pPr>
            <a:endParaRPr lang="tr-TR" sz="2400" dirty="0" smtClean="0">
              <a:solidFill>
                <a:schemeClr val="tx1"/>
              </a:solidFill>
              <a:latin typeface="Times New Roman" pitchFamily="18" charset="0"/>
              <a:cs typeface="Times New Roman" pitchFamily="18" charset="0"/>
            </a:endParaRPr>
          </a:p>
          <a:p>
            <a:pPr marL="457200" indent="-457200">
              <a:buClrTx/>
              <a:buFont typeface="+mj-lt"/>
              <a:buAutoNum type="arabicPeriod"/>
            </a:pPr>
            <a:r>
              <a:rPr lang="tr-TR" sz="2400" dirty="0" smtClean="0">
                <a:solidFill>
                  <a:schemeClr val="tx1"/>
                </a:solidFill>
                <a:latin typeface="Times New Roman" pitchFamily="18" charset="0"/>
                <a:cs typeface="Times New Roman" pitchFamily="18" charset="0"/>
              </a:rPr>
              <a:t>Kuruluş tarafından sunulan hizmetlerin nitelik ve niceliğine ilişkin ne gibi hükümler vardır?</a:t>
            </a:r>
          </a:p>
          <a:p>
            <a:pPr marL="457200" indent="-457200">
              <a:buClrTx/>
              <a:buFont typeface="+mj-lt"/>
              <a:buAutoNum type="arabicPeriod"/>
            </a:pPr>
            <a:endParaRPr lang="tr-TR" sz="2400" dirty="0" smtClean="0">
              <a:solidFill>
                <a:schemeClr val="tx1"/>
              </a:solidFill>
              <a:latin typeface="Times New Roman" pitchFamily="18" charset="0"/>
              <a:cs typeface="Times New Roman" pitchFamily="18" charset="0"/>
            </a:endParaRPr>
          </a:p>
          <a:p>
            <a:pPr marL="457200" indent="-457200">
              <a:buClrTx/>
              <a:buFont typeface="+mj-lt"/>
              <a:buAutoNum type="arabicPeriod"/>
            </a:pPr>
            <a:r>
              <a:rPr lang="tr-TR" sz="2400" dirty="0" smtClean="0">
                <a:solidFill>
                  <a:schemeClr val="tx1"/>
                </a:solidFill>
                <a:latin typeface="Times New Roman" pitchFamily="18" charset="0"/>
                <a:cs typeface="Times New Roman" pitchFamily="18" charset="0"/>
              </a:rPr>
              <a:t>Kuruluşun organizasyonuna, çalışma usullerine ve iş süreçlerine ilişkin hangi düzenlemeler bulunmaktadır?</a:t>
            </a:r>
          </a:p>
          <a:p>
            <a:endParaRPr lang="tr-TR" dirty="0">
              <a:solidFill>
                <a:schemeClr val="tx1"/>
              </a:solidFill>
              <a:latin typeface="Times New Roman" pitchFamily="18" charset="0"/>
              <a:cs typeface="Times New Roman" pitchFamily="18" charset="0"/>
            </a:endParaRPr>
          </a:p>
        </p:txBody>
      </p:sp>
      <p:sp>
        <p:nvSpPr>
          <p:cNvPr id="6" name="2 Başlık"/>
          <p:cNvSpPr txBox="1">
            <a:spLocks/>
          </p:cNvSpPr>
          <p:nvPr/>
        </p:nvSpPr>
        <p:spPr>
          <a:xfrm>
            <a:off x="357158" y="357166"/>
            <a:ext cx="8501122" cy="928694"/>
          </a:xfrm>
          <a:prstGeom prst="rect">
            <a:avLst/>
          </a:prstGeom>
          <a:solidFill>
            <a:schemeClr val="accent5">
              <a:lumMod val="60000"/>
              <a:lumOff val="40000"/>
            </a:schemeClr>
          </a:solidFill>
        </p:spPr>
        <p:txBody>
          <a:bodyPr vert="horz" lIns="91440" tIns="45720" rIns="91440" bIns="45720" rtlCol="0" anchor="b">
            <a:noAutofit/>
          </a:bodyPr>
          <a:lstStyle/>
          <a:p>
            <a:pPr lvl="0" algn="ctr">
              <a:spcBef>
                <a:spcPct val="0"/>
              </a:spcBef>
            </a:pPr>
            <a:r>
              <a:rPr lang="tr-TR" sz="2400" b="1" dirty="0" smtClean="0">
                <a:latin typeface="Times New Roman" pitchFamily="18" charset="0"/>
                <a:cs typeface="Times New Roman" pitchFamily="18" charset="0"/>
              </a:rPr>
              <a:t>Yasal Yükümlülükler ve Mevzuat Analizi Aşamasında </a:t>
            </a:r>
          </a:p>
          <a:p>
            <a:pPr lvl="0" algn="ctr">
              <a:spcBef>
                <a:spcPct val="0"/>
              </a:spcBef>
            </a:pPr>
            <a:r>
              <a:rPr lang="tr-TR" sz="2400" b="1" dirty="0" smtClean="0">
                <a:latin typeface="Times New Roman" pitchFamily="18" charset="0"/>
                <a:cs typeface="Times New Roman" pitchFamily="18" charset="0"/>
              </a:rPr>
              <a:t>Cevaplandırılması Gereken Temel Sorular</a:t>
            </a:r>
            <a:endParaRPr kumimoji="0" lang="tr-TR" sz="2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285720" y="1828800"/>
            <a:ext cx="8501122" cy="4457720"/>
          </a:xfrm>
        </p:spPr>
        <p:txBody>
          <a:bodyPr>
            <a:normAutofit/>
          </a:bodyPr>
          <a:lstStyle/>
          <a:p>
            <a:pPr marL="457200" indent="-457200">
              <a:lnSpc>
                <a:spcPct val="80000"/>
              </a:lnSpc>
              <a:buClrTx/>
              <a:buFont typeface="+mj-lt"/>
              <a:buAutoNum type="arabicParenR" startAt="4"/>
            </a:pPr>
            <a:r>
              <a:rPr lang="tr-TR" dirty="0" smtClean="0">
                <a:solidFill>
                  <a:schemeClr val="tx1"/>
                </a:solidFill>
                <a:latin typeface="Times New Roman" pitchFamily="18" charset="0"/>
                <a:cs typeface="Times New Roman" pitchFamily="18" charset="0"/>
              </a:rPr>
              <a:t>Kuruluşun diğer kamu ve özel sektör kuruluşları ile ilişkilerini düzenleyen hükümler var mıdır? Varsa nelerdir?</a:t>
            </a:r>
          </a:p>
          <a:p>
            <a:pPr marL="457200" indent="-457200">
              <a:lnSpc>
                <a:spcPct val="80000"/>
              </a:lnSpc>
              <a:buClrTx/>
              <a:buFont typeface="+mj-lt"/>
              <a:buAutoNum type="arabicParenR" startAt="4"/>
            </a:pPr>
            <a:endParaRPr lang="tr-TR" dirty="0" smtClean="0">
              <a:solidFill>
                <a:schemeClr val="tx1"/>
              </a:solidFill>
              <a:latin typeface="Times New Roman" pitchFamily="18" charset="0"/>
              <a:cs typeface="Times New Roman" pitchFamily="18" charset="0"/>
            </a:endParaRPr>
          </a:p>
          <a:p>
            <a:pPr marL="457200" indent="-457200">
              <a:lnSpc>
                <a:spcPct val="80000"/>
              </a:lnSpc>
              <a:buClrTx/>
              <a:buFont typeface="+mj-lt"/>
              <a:buAutoNum type="arabicParenR" startAt="4"/>
            </a:pPr>
            <a:r>
              <a:rPr lang="tr-TR" dirty="0" smtClean="0">
                <a:solidFill>
                  <a:schemeClr val="tx1"/>
                </a:solidFill>
                <a:latin typeface="Times New Roman" pitchFamily="18" charset="0"/>
                <a:cs typeface="Times New Roman" pitchFamily="18" charset="0"/>
              </a:rPr>
              <a:t>Kuruluşun  mevcut misyonu yasal yükümlülüklerini içermekte midir?</a:t>
            </a:r>
          </a:p>
          <a:p>
            <a:pPr marL="457200" indent="-457200">
              <a:lnSpc>
                <a:spcPct val="80000"/>
              </a:lnSpc>
              <a:buClrTx/>
              <a:buFont typeface="+mj-lt"/>
              <a:buAutoNum type="arabicParenR" startAt="4"/>
            </a:pPr>
            <a:endParaRPr lang="tr-TR" dirty="0" smtClean="0">
              <a:solidFill>
                <a:schemeClr val="tx1"/>
              </a:solidFill>
              <a:latin typeface="Times New Roman" pitchFamily="18" charset="0"/>
              <a:cs typeface="Times New Roman" pitchFamily="18" charset="0"/>
            </a:endParaRPr>
          </a:p>
          <a:p>
            <a:pPr marL="457200" indent="-457200">
              <a:lnSpc>
                <a:spcPct val="80000"/>
              </a:lnSpc>
              <a:buClrTx/>
              <a:buFont typeface="+mj-lt"/>
              <a:buAutoNum type="arabicParenR" startAt="4"/>
            </a:pPr>
            <a:r>
              <a:rPr lang="tr-TR" dirty="0" smtClean="0">
                <a:solidFill>
                  <a:schemeClr val="tx1"/>
                </a:solidFill>
                <a:latin typeface="Times New Roman" pitchFamily="18" charset="0"/>
                <a:cs typeface="Times New Roman" pitchFamily="18" charset="0"/>
              </a:rPr>
              <a:t>Yasal yükümlülükler ile kuruluşun yürütmekte olduğu program ve faaliyetler arasındaki bağlantı nedir?</a:t>
            </a:r>
          </a:p>
          <a:p>
            <a:pPr marL="457200" indent="-457200">
              <a:lnSpc>
                <a:spcPct val="80000"/>
              </a:lnSpc>
              <a:buClrTx/>
              <a:buFont typeface="+mj-lt"/>
              <a:buAutoNum type="arabicParenR" startAt="4"/>
            </a:pPr>
            <a:endParaRPr lang="tr-TR" dirty="0" smtClean="0">
              <a:solidFill>
                <a:schemeClr val="tx1"/>
              </a:solidFill>
              <a:latin typeface="Times New Roman" pitchFamily="18" charset="0"/>
              <a:cs typeface="Times New Roman" pitchFamily="18" charset="0"/>
            </a:endParaRPr>
          </a:p>
          <a:p>
            <a:pPr marL="457200" indent="-457200">
              <a:lnSpc>
                <a:spcPct val="80000"/>
              </a:lnSpc>
              <a:buClrTx/>
              <a:buNone/>
            </a:pPr>
            <a:r>
              <a:rPr lang="tr-TR" dirty="0" smtClean="0">
                <a:solidFill>
                  <a:schemeClr val="tx1"/>
                </a:solidFill>
                <a:latin typeface="Times New Roman" pitchFamily="18" charset="0"/>
                <a:cs typeface="Times New Roman" pitchFamily="18" charset="0"/>
              </a:rPr>
              <a:t>(Tüm yükümlülüklere karşılık gelen program-faaliyet bulunmakta mıdır?</a:t>
            </a:r>
          </a:p>
          <a:p>
            <a:pPr marL="457200" indent="-457200">
              <a:lnSpc>
                <a:spcPct val="80000"/>
              </a:lnSpc>
              <a:buClrTx/>
              <a:buNone/>
            </a:pPr>
            <a:r>
              <a:rPr lang="tr-TR" dirty="0" smtClean="0">
                <a:solidFill>
                  <a:schemeClr val="tx1"/>
                </a:solidFill>
                <a:latin typeface="Times New Roman" pitchFamily="18" charset="0"/>
                <a:cs typeface="Times New Roman" pitchFamily="18" charset="0"/>
              </a:rPr>
              <a:t>Yürütülen tüm program-faaliyetlerin yükümlülükler listesinde bir karşılığı</a:t>
            </a:r>
          </a:p>
          <a:p>
            <a:pPr marL="457200" indent="-457200">
              <a:lnSpc>
                <a:spcPct val="80000"/>
              </a:lnSpc>
              <a:buClrTx/>
              <a:buNone/>
            </a:pPr>
            <a:r>
              <a:rPr lang="tr-TR" dirty="0" smtClean="0">
                <a:solidFill>
                  <a:schemeClr val="tx1"/>
                </a:solidFill>
                <a:latin typeface="Times New Roman" pitchFamily="18" charset="0"/>
                <a:cs typeface="Times New Roman" pitchFamily="18" charset="0"/>
              </a:rPr>
              <a:t>var mıdır?)</a:t>
            </a:r>
          </a:p>
          <a:p>
            <a:endParaRPr lang="tr-TR" dirty="0">
              <a:solidFill>
                <a:schemeClr val="tx1"/>
              </a:solidFill>
              <a:latin typeface="Times New Roman" pitchFamily="18" charset="0"/>
              <a:cs typeface="Times New Roman" pitchFamily="18" charset="0"/>
            </a:endParaRPr>
          </a:p>
        </p:txBody>
      </p:sp>
      <p:sp>
        <p:nvSpPr>
          <p:cNvPr id="6" name="2 Başlık"/>
          <p:cNvSpPr txBox="1">
            <a:spLocks/>
          </p:cNvSpPr>
          <p:nvPr/>
        </p:nvSpPr>
        <p:spPr>
          <a:xfrm>
            <a:off x="357158" y="357166"/>
            <a:ext cx="8501122" cy="928694"/>
          </a:xfrm>
          <a:prstGeom prst="rect">
            <a:avLst/>
          </a:prstGeom>
          <a:solidFill>
            <a:schemeClr val="accent5">
              <a:lumMod val="60000"/>
              <a:lumOff val="40000"/>
            </a:schemeClr>
          </a:solidFill>
        </p:spPr>
        <p:txBody>
          <a:bodyPr vert="horz" lIns="91440" tIns="45720" rIns="91440" bIns="45720" rtlCol="0" anchor="b">
            <a:noAutofit/>
          </a:bodyPr>
          <a:lstStyle/>
          <a:p>
            <a:pPr lvl="0" algn="ctr">
              <a:spcBef>
                <a:spcPct val="0"/>
              </a:spcBef>
            </a:pPr>
            <a:r>
              <a:rPr lang="tr-TR" sz="2400" b="1" dirty="0" smtClean="0">
                <a:latin typeface="Times New Roman" pitchFamily="18" charset="0"/>
                <a:cs typeface="Times New Roman" pitchFamily="18" charset="0"/>
              </a:rPr>
              <a:t>Yasal Yükümlülükler ve Mevzuat Analizi Aşamasında </a:t>
            </a:r>
          </a:p>
          <a:p>
            <a:pPr lvl="0" algn="ctr">
              <a:spcBef>
                <a:spcPct val="0"/>
              </a:spcBef>
            </a:pPr>
            <a:r>
              <a:rPr lang="tr-TR" sz="2400" b="1" dirty="0" smtClean="0">
                <a:latin typeface="Times New Roman" pitchFamily="18" charset="0"/>
                <a:cs typeface="Times New Roman" pitchFamily="18" charset="0"/>
              </a:rPr>
              <a:t>Cevaplandırılması Gereken Temel Sorular</a:t>
            </a:r>
            <a:endParaRPr kumimoji="0" lang="tr-TR" sz="2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285720" y="1828800"/>
            <a:ext cx="8501122" cy="4100530"/>
          </a:xfrm>
          <a:solidFill>
            <a:schemeClr val="accent5">
              <a:lumMod val="40000"/>
              <a:lumOff val="60000"/>
            </a:schemeClr>
          </a:solidFill>
        </p:spPr>
        <p:txBody>
          <a:bodyPr anchor="t">
            <a:normAutofit/>
          </a:bodyPr>
          <a:lstStyle/>
          <a:p>
            <a:pPr algn="ctr">
              <a:buNone/>
            </a:pPr>
            <a:r>
              <a:rPr lang="tr-TR" b="1" dirty="0" smtClean="0">
                <a:solidFill>
                  <a:srgbClr val="003FBC"/>
                </a:solidFill>
                <a:latin typeface="Times New Roman" pitchFamily="18" charset="0"/>
                <a:cs typeface="Times New Roman" pitchFamily="18" charset="0"/>
              </a:rPr>
              <a:t>Yasal Yükümlülükler ve Mevzuat Analizi yazılırken </a:t>
            </a:r>
          </a:p>
          <a:p>
            <a:pPr algn="ctr">
              <a:buNone/>
            </a:pPr>
            <a:r>
              <a:rPr lang="tr-TR" b="1" dirty="0" smtClean="0">
                <a:solidFill>
                  <a:srgbClr val="003FBC"/>
                </a:solidFill>
                <a:latin typeface="Times New Roman" pitchFamily="18" charset="0"/>
                <a:cs typeface="Times New Roman" pitchFamily="18" charset="0"/>
              </a:rPr>
              <a:t>aşağıdaki sorulara cevap verilir.</a:t>
            </a:r>
          </a:p>
          <a:p>
            <a:pPr>
              <a:buNone/>
            </a:pPr>
            <a:endParaRPr lang="tr-TR" sz="2400" b="1" dirty="0" smtClean="0">
              <a:latin typeface="Times New Roman" pitchFamily="18" charset="0"/>
              <a:cs typeface="Times New Roman" pitchFamily="18" charset="0"/>
            </a:endParaRPr>
          </a:p>
          <a:p>
            <a:pPr marL="514350" indent="-514350">
              <a:buClrTx/>
              <a:buAutoNum type="arabicParenR"/>
            </a:pPr>
            <a:r>
              <a:rPr lang="tr-TR" sz="2400" b="1" dirty="0" smtClean="0">
                <a:solidFill>
                  <a:schemeClr val="tx1"/>
                </a:solidFill>
                <a:latin typeface="Times New Roman" pitchFamily="18" charset="0"/>
                <a:cs typeface="Times New Roman" pitchFamily="18" charset="0"/>
              </a:rPr>
              <a:t>Kuruluşun mevzuattan kaynaklanan yükümlülükleri tespit edilmiş mi?</a:t>
            </a:r>
          </a:p>
          <a:p>
            <a:pPr marL="514350" indent="-514350">
              <a:buClrTx/>
              <a:buNone/>
            </a:pPr>
            <a:endParaRPr lang="tr-TR" sz="2400" b="1" dirty="0" smtClean="0">
              <a:solidFill>
                <a:schemeClr val="tx1"/>
              </a:solidFill>
              <a:latin typeface="Times New Roman" pitchFamily="18" charset="0"/>
              <a:cs typeface="Times New Roman" pitchFamily="18" charset="0"/>
            </a:endParaRPr>
          </a:p>
          <a:p>
            <a:pPr marL="514350" indent="-514350">
              <a:buClrTx/>
              <a:buAutoNum type="arabicParenR"/>
            </a:pPr>
            <a:r>
              <a:rPr lang="tr-TR" sz="2400" b="1" dirty="0" smtClean="0">
                <a:solidFill>
                  <a:schemeClr val="tx1"/>
                </a:solidFill>
                <a:latin typeface="Times New Roman" pitchFamily="18" charset="0"/>
                <a:cs typeface="Times New Roman" pitchFamily="18" charset="0"/>
              </a:rPr>
              <a:t>Faaliyet alanını düzenleyen mevzuat listesi var mı?</a:t>
            </a:r>
            <a:endParaRPr lang="tr-TR" sz="2400" b="1" dirty="0">
              <a:solidFill>
                <a:schemeClr val="tx1"/>
              </a:solidFill>
              <a:latin typeface="Times New Roman" pitchFamily="18" charset="0"/>
              <a:cs typeface="Times New Roman" pitchFamily="18" charset="0"/>
            </a:endParaRPr>
          </a:p>
        </p:txBody>
      </p:sp>
      <p:sp>
        <p:nvSpPr>
          <p:cNvPr id="6" name="2 Başlık"/>
          <p:cNvSpPr txBox="1">
            <a:spLocks/>
          </p:cNvSpPr>
          <p:nvPr/>
        </p:nvSpPr>
        <p:spPr>
          <a:xfrm>
            <a:off x="357158" y="357166"/>
            <a:ext cx="8501122" cy="928694"/>
          </a:xfrm>
          <a:prstGeom prst="rect">
            <a:avLst/>
          </a:prstGeom>
          <a:solidFill>
            <a:schemeClr val="accent5">
              <a:lumMod val="60000"/>
              <a:lumOff val="40000"/>
            </a:schemeClr>
          </a:solidFill>
        </p:spPr>
        <p:txBody>
          <a:bodyPr vert="horz" lIns="91440" tIns="45720" rIns="91440" bIns="45720" rtlCol="0" anchor="b">
            <a:noAutofit/>
          </a:bodyPr>
          <a:lstStyle/>
          <a:p>
            <a:pPr algn="ctr"/>
            <a:r>
              <a:rPr lang="tr-TR" b="1" dirty="0" smtClean="0">
                <a:latin typeface="Times New Roman" pitchFamily="18" charset="0"/>
                <a:cs typeface="Times New Roman" pitchFamily="18" charset="0"/>
              </a:rPr>
              <a:t>PLANLARIN DEĞERLENDİRİLME KRİTERLERİ</a:t>
            </a:r>
          </a:p>
          <a:p>
            <a:pPr algn="ctr"/>
            <a:r>
              <a:rPr lang="tr-TR" sz="1100" b="1" dirty="0" smtClean="0">
                <a:solidFill>
                  <a:srgbClr val="FF0000"/>
                </a:solidFill>
                <a:latin typeface="Times New Roman" pitchFamily="18" charset="0"/>
                <a:cs typeface="Times New Roman" pitchFamily="18" charset="0"/>
              </a:rPr>
              <a:t> </a:t>
            </a:r>
          </a:p>
          <a:p>
            <a:pPr algn="ctr"/>
            <a:r>
              <a:rPr lang="tr-TR" sz="2400" b="1" dirty="0" smtClean="0">
                <a:solidFill>
                  <a:srgbClr val="0000CC"/>
                </a:solidFill>
                <a:latin typeface="Times New Roman" pitchFamily="18" charset="0"/>
                <a:cs typeface="Times New Roman" pitchFamily="18" charset="0"/>
              </a:rPr>
              <a:t>(Yasal Yükümlülükler ve Mevzuat Analizi) </a:t>
            </a:r>
            <a:endParaRPr lang="tr-TR" sz="2400" dirty="0">
              <a:solidFill>
                <a:srgbClr val="0000CC"/>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Başlık"/>
          <p:cNvSpPr txBox="1">
            <a:spLocks/>
          </p:cNvSpPr>
          <p:nvPr/>
        </p:nvSpPr>
        <p:spPr>
          <a:xfrm>
            <a:off x="285720" y="5357826"/>
            <a:ext cx="8501122" cy="928694"/>
          </a:xfrm>
          <a:prstGeom prst="rect">
            <a:avLst/>
          </a:prstGeom>
          <a:solidFill>
            <a:schemeClr val="accent5">
              <a:lumMod val="60000"/>
              <a:lumOff val="40000"/>
            </a:schemeClr>
          </a:solidFill>
        </p:spPr>
        <p:txBody>
          <a:bodyPr vert="horz" lIns="91440" tIns="45720" rIns="91440" bIns="45720" rtlCol="0" anchor="ctr">
            <a:noAutofit/>
          </a:bodyPr>
          <a:lstStyle/>
          <a:p>
            <a:pPr algn="ctr"/>
            <a:r>
              <a:rPr lang="tr-TR" sz="2400" b="1" dirty="0" smtClean="0">
                <a:solidFill>
                  <a:srgbClr val="002060"/>
                </a:solidFill>
                <a:latin typeface="Times New Roman" pitchFamily="18" charset="0"/>
                <a:cs typeface="Times New Roman" pitchFamily="18" charset="0"/>
              </a:rPr>
              <a:t>FAALİYET ALANLARI İLE ÜRÜN VE HİZMETLER</a:t>
            </a:r>
            <a:endParaRPr lang="tr-TR" sz="2400" b="1" dirty="0">
              <a:solidFill>
                <a:srgbClr val="002060"/>
              </a:solidFill>
              <a:latin typeface="Times New Roman" pitchFamily="18" charset="0"/>
              <a:cs typeface="Times New Roman" pitchFamily="18" charset="0"/>
            </a:endParaRPr>
          </a:p>
        </p:txBody>
      </p:sp>
      <p:pic>
        <p:nvPicPr>
          <p:cNvPr id="5" name="Picture 2" descr="C:\Users\arge4\Desktop\indir.jpg"/>
          <p:cNvPicPr>
            <a:picLocks noGrp="1" noChangeAspect="1" noChangeArrowheads="1"/>
          </p:cNvPicPr>
          <p:nvPr>
            <p:ph idx="1"/>
          </p:nvPr>
        </p:nvPicPr>
        <p:blipFill>
          <a:blip r:embed="rId2">
            <a:lum contrast="4000"/>
          </a:blip>
          <a:srcRect l="2771" t="21807" b="21905"/>
          <a:stretch>
            <a:fillRect/>
          </a:stretch>
        </p:blipFill>
        <p:spPr>
          <a:xfrm>
            <a:off x="365814" y="1214423"/>
            <a:ext cx="6349326" cy="3438070"/>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285720" y="1828800"/>
            <a:ext cx="8501122" cy="3743340"/>
          </a:xfrm>
          <a:solidFill>
            <a:schemeClr val="accent5">
              <a:lumMod val="40000"/>
              <a:lumOff val="60000"/>
            </a:schemeClr>
          </a:solidFill>
        </p:spPr>
        <p:txBody>
          <a:bodyPr anchor="ctr">
            <a:normAutofit/>
          </a:bodyPr>
          <a:lstStyle/>
          <a:p>
            <a:pPr marL="457200" indent="-457200">
              <a:buClrTx/>
            </a:pPr>
            <a:r>
              <a:rPr lang="tr-TR" sz="2800" dirty="0" smtClean="0">
                <a:solidFill>
                  <a:srgbClr val="003FBC"/>
                </a:solidFill>
                <a:latin typeface="Times New Roman" pitchFamily="18" charset="0"/>
                <a:cs typeface="Times New Roman" pitchFamily="18" charset="0"/>
              </a:rPr>
              <a:t>Yasal yükümlülükler ve mevzuat analizi gerçekleştirildikten    sonra, bu analizin çıktılarından da yararlanılarak kuruluşun ürettiği temel ürün ve hizmetler belirlenir.</a:t>
            </a:r>
          </a:p>
          <a:p>
            <a:pPr marL="457200" indent="-457200">
              <a:buClrTx/>
            </a:pPr>
            <a:r>
              <a:rPr lang="tr-TR" sz="2800" dirty="0" smtClean="0">
                <a:solidFill>
                  <a:srgbClr val="003FBC"/>
                </a:solidFill>
                <a:latin typeface="Times New Roman" pitchFamily="18" charset="0"/>
                <a:cs typeface="Times New Roman" pitchFamily="18" charset="0"/>
              </a:rPr>
              <a:t>Daha sonra, belirlenen ürün ve hizmetler belirli faaliyet alanları altında toplanır.</a:t>
            </a:r>
            <a:endParaRPr lang="tr-TR" sz="2800" b="1" dirty="0">
              <a:solidFill>
                <a:schemeClr val="tx1"/>
              </a:solidFill>
              <a:latin typeface="Times New Roman" pitchFamily="18" charset="0"/>
              <a:cs typeface="Times New Roman" pitchFamily="18" charset="0"/>
            </a:endParaRPr>
          </a:p>
        </p:txBody>
      </p:sp>
      <p:sp>
        <p:nvSpPr>
          <p:cNvPr id="6" name="2 Başlık"/>
          <p:cNvSpPr txBox="1">
            <a:spLocks/>
          </p:cNvSpPr>
          <p:nvPr/>
        </p:nvSpPr>
        <p:spPr>
          <a:xfrm>
            <a:off x="357158" y="357166"/>
            <a:ext cx="8501122" cy="928694"/>
          </a:xfrm>
          <a:prstGeom prst="rect">
            <a:avLst/>
          </a:prstGeom>
          <a:solidFill>
            <a:schemeClr val="accent5">
              <a:lumMod val="60000"/>
              <a:lumOff val="40000"/>
            </a:schemeClr>
          </a:solidFill>
        </p:spPr>
        <p:txBody>
          <a:bodyPr vert="horz" lIns="91440" tIns="45720" rIns="91440" bIns="45720" rtlCol="0" anchor="ctr">
            <a:noAutofit/>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FAALİYET ALANLARI İLE ÜRÜN VE HİZMETLERİN BELİRLENMESİ </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half" idx="2"/>
          </p:nvPr>
        </p:nvSpPr>
        <p:spPr>
          <a:xfrm>
            <a:off x="251520" y="4725144"/>
            <a:ext cx="8640960" cy="1121297"/>
          </a:xfrm>
        </p:spPr>
        <p:txBody>
          <a:bodyPr>
            <a:noAutofit/>
          </a:bodyPr>
          <a:lstStyle/>
          <a:p>
            <a:pPr marL="0" lvl="1">
              <a:spcBef>
                <a:spcPts val="0"/>
              </a:spcBef>
              <a:spcAft>
                <a:spcPts val="600"/>
              </a:spcAft>
            </a:pPr>
            <a:r>
              <a:rPr lang="tr-TR" sz="2000" dirty="0">
                <a:solidFill>
                  <a:srgbClr val="002060"/>
                </a:solidFill>
                <a:latin typeface="Lucida Sans Unicode" pitchFamily="34" charset="0"/>
              </a:rPr>
              <a:t>Kuruluşun kendisini ve çevresini daha iyi tanımasına yardımcı olarak stratejik planın sonraki aşamalarından daha sağlıklı sonuçlar elde edilmesini sağlar. </a:t>
            </a:r>
          </a:p>
          <a:p>
            <a:endParaRPr lang="tr-TR" dirty="0"/>
          </a:p>
        </p:txBody>
      </p:sp>
      <p:sp>
        <p:nvSpPr>
          <p:cNvPr id="3" name="Başlık 2"/>
          <p:cNvSpPr>
            <a:spLocks noGrp="1"/>
          </p:cNvSpPr>
          <p:nvPr>
            <p:ph type="title"/>
          </p:nvPr>
        </p:nvSpPr>
        <p:spPr>
          <a:xfrm>
            <a:off x="467544" y="476672"/>
            <a:ext cx="8064896" cy="576064"/>
          </a:xfrm>
        </p:spPr>
        <p:txBody>
          <a:bodyPr/>
          <a:lstStyle/>
          <a:p>
            <a:pPr algn="ctr"/>
            <a:r>
              <a:rPr lang="tr-TR" b="1" dirty="0" smtClean="0"/>
              <a:t>Durum Analizi</a:t>
            </a:r>
            <a:endParaRPr lang="tr-TR" b="1" dirty="0"/>
          </a:p>
        </p:txBody>
      </p:sp>
      <p:graphicFrame>
        <p:nvGraphicFramePr>
          <p:cNvPr id="5" name="3 İçerik Yer Tutucusu"/>
          <p:cNvGraphicFramePr>
            <a:graphicFrameLocks noGrp="1"/>
          </p:cNvGraphicFramePr>
          <p:nvPr>
            <p:ph idx="1"/>
            <p:extLst>
              <p:ext uri="{D42A27DB-BD31-4B8C-83A1-F6EECF244321}">
                <p14:modId xmlns:p14="http://schemas.microsoft.com/office/powerpoint/2010/main" val="3403841202"/>
              </p:ext>
            </p:extLst>
          </p:nvPr>
        </p:nvGraphicFramePr>
        <p:xfrm>
          <a:off x="179512" y="1268761"/>
          <a:ext cx="878497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275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2214546" y="1828800"/>
            <a:ext cx="4857784" cy="4529158"/>
          </a:xfrm>
          <a:solidFill>
            <a:schemeClr val="accent5">
              <a:lumMod val="40000"/>
              <a:lumOff val="60000"/>
            </a:schemeClr>
          </a:solidFill>
        </p:spPr>
        <p:txBody>
          <a:bodyPr anchor="ctr">
            <a:normAutofit fontScale="92500" lnSpcReduction="10000"/>
          </a:bodyPr>
          <a:lstStyle/>
          <a:p>
            <a:pPr>
              <a:lnSpc>
                <a:spcPct val="150000"/>
              </a:lnSpc>
            </a:pPr>
            <a:r>
              <a:rPr lang="tr-TR" sz="1900" dirty="0" smtClean="0">
                <a:solidFill>
                  <a:schemeClr val="tx1"/>
                </a:solidFill>
                <a:latin typeface="Times New Roman" pitchFamily="18" charset="0"/>
                <a:cs typeface="Times New Roman" pitchFamily="18" charset="0"/>
              </a:rPr>
              <a:t>TEMEL EĞİTİM</a:t>
            </a:r>
          </a:p>
          <a:p>
            <a:pPr marL="1321308" lvl="3" indent="-342900">
              <a:lnSpc>
                <a:spcPct val="120000"/>
              </a:lnSpc>
              <a:buClr>
                <a:schemeClr val="tx1"/>
              </a:buClr>
              <a:buFont typeface="+mj-lt"/>
              <a:buAutoNum type="arabicPeriod"/>
            </a:pPr>
            <a:r>
              <a:rPr lang="tr-TR" sz="1900" dirty="0" smtClean="0">
                <a:solidFill>
                  <a:schemeClr val="tx1"/>
                </a:solidFill>
                <a:latin typeface="Times New Roman" pitchFamily="18" charset="0"/>
                <a:cs typeface="Times New Roman" pitchFamily="18" charset="0"/>
              </a:rPr>
              <a:t>Okulöncesi Eğitim</a:t>
            </a:r>
          </a:p>
          <a:p>
            <a:pPr marL="1321308" lvl="3" indent="-342900">
              <a:lnSpc>
                <a:spcPct val="120000"/>
              </a:lnSpc>
              <a:buClr>
                <a:schemeClr val="tx1"/>
              </a:buClr>
              <a:buFont typeface="+mj-lt"/>
              <a:buAutoNum type="arabicPeriod"/>
            </a:pPr>
            <a:r>
              <a:rPr lang="tr-TR" sz="1900" dirty="0" smtClean="0">
                <a:solidFill>
                  <a:schemeClr val="tx1"/>
                </a:solidFill>
                <a:latin typeface="Times New Roman" pitchFamily="18" charset="0"/>
                <a:cs typeface="Times New Roman" pitchFamily="18" charset="0"/>
              </a:rPr>
              <a:t>İlkokul</a:t>
            </a:r>
          </a:p>
          <a:p>
            <a:pPr marL="1321308" lvl="3" indent="-342900">
              <a:lnSpc>
                <a:spcPct val="120000"/>
              </a:lnSpc>
              <a:buClr>
                <a:schemeClr val="tx1"/>
              </a:buClr>
              <a:buFont typeface="+mj-lt"/>
              <a:buAutoNum type="arabicPeriod"/>
            </a:pPr>
            <a:r>
              <a:rPr lang="tr-TR" sz="1900" dirty="0" smtClean="0">
                <a:solidFill>
                  <a:schemeClr val="tx1"/>
                </a:solidFill>
                <a:latin typeface="Times New Roman" pitchFamily="18" charset="0"/>
                <a:cs typeface="Times New Roman" pitchFamily="18" charset="0"/>
              </a:rPr>
              <a:t>Ortaokul</a:t>
            </a:r>
          </a:p>
          <a:p>
            <a:pPr>
              <a:lnSpc>
                <a:spcPct val="150000"/>
              </a:lnSpc>
            </a:pPr>
            <a:r>
              <a:rPr lang="tr-TR" sz="1900" dirty="0" smtClean="0">
                <a:solidFill>
                  <a:schemeClr val="tx1"/>
                </a:solidFill>
                <a:latin typeface="Times New Roman" pitchFamily="18" charset="0"/>
                <a:cs typeface="Times New Roman" pitchFamily="18" charset="0"/>
              </a:rPr>
              <a:t>ORTA ÖĞRETİM</a:t>
            </a:r>
          </a:p>
          <a:p>
            <a:pPr marL="1321308" lvl="3" indent="-342900">
              <a:lnSpc>
                <a:spcPct val="120000"/>
              </a:lnSpc>
              <a:buClrTx/>
              <a:buFont typeface="+mj-lt"/>
              <a:buAutoNum type="arabicPeriod"/>
            </a:pPr>
            <a:r>
              <a:rPr lang="tr-TR" sz="1900" dirty="0" smtClean="0">
                <a:solidFill>
                  <a:schemeClr val="tx1"/>
                </a:solidFill>
                <a:latin typeface="Times New Roman" pitchFamily="18" charset="0"/>
                <a:cs typeface="Times New Roman" pitchFamily="18" charset="0"/>
              </a:rPr>
              <a:t>Genel Ortaöğretim</a:t>
            </a:r>
          </a:p>
          <a:p>
            <a:pPr marL="1321308" lvl="3" indent="-342900">
              <a:lnSpc>
                <a:spcPct val="120000"/>
              </a:lnSpc>
              <a:buClrTx/>
              <a:buFont typeface="+mj-lt"/>
              <a:buAutoNum type="arabicPeriod"/>
            </a:pPr>
            <a:r>
              <a:rPr lang="tr-TR" sz="1900" dirty="0" smtClean="0">
                <a:solidFill>
                  <a:schemeClr val="tx1"/>
                </a:solidFill>
                <a:latin typeface="Times New Roman" pitchFamily="18" charset="0"/>
                <a:cs typeface="Times New Roman" pitchFamily="18" charset="0"/>
              </a:rPr>
              <a:t>Mesleki ve Teknik Ortaöğretim</a:t>
            </a:r>
          </a:p>
          <a:p>
            <a:pPr>
              <a:lnSpc>
                <a:spcPct val="150000"/>
              </a:lnSpc>
            </a:pPr>
            <a:r>
              <a:rPr lang="tr-TR" sz="1900" dirty="0" smtClean="0">
                <a:solidFill>
                  <a:schemeClr val="tx1"/>
                </a:solidFill>
                <a:latin typeface="Times New Roman" pitchFamily="18" charset="0"/>
                <a:cs typeface="Times New Roman" pitchFamily="18" charset="0"/>
              </a:rPr>
              <a:t>ÖZEL ÖĞRETİM</a:t>
            </a:r>
          </a:p>
          <a:p>
            <a:pPr>
              <a:lnSpc>
                <a:spcPct val="150000"/>
              </a:lnSpc>
            </a:pPr>
            <a:r>
              <a:rPr lang="tr-TR" sz="1900" dirty="0" smtClean="0">
                <a:solidFill>
                  <a:schemeClr val="tx1"/>
                </a:solidFill>
                <a:latin typeface="Times New Roman" pitchFamily="18" charset="0"/>
                <a:cs typeface="Times New Roman" pitchFamily="18" charset="0"/>
              </a:rPr>
              <a:t>ÖZEL EĞİTİM VE REHBERLİK</a:t>
            </a:r>
          </a:p>
          <a:p>
            <a:pPr>
              <a:lnSpc>
                <a:spcPct val="150000"/>
              </a:lnSpc>
            </a:pPr>
            <a:r>
              <a:rPr lang="tr-TR" sz="1900" dirty="0" smtClean="0">
                <a:solidFill>
                  <a:schemeClr val="tx1"/>
                </a:solidFill>
                <a:latin typeface="Times New Roman" pitchFamily="18" charset="0"/>
                <a:cs typeface="Times New Roman" pitchFamily="18" charset="0"/>
              </a:rPr>
              <a:t>DİN ÖĞRETİMİ</a:t>
            </a:r>
          </a:p>
          <a:p>
            <a:pPr>
              <a:lnSpc>
                <a:spcPct val="150000"/>
              </a:lnSpc>
            </a:pPr>
            <a:r>
              <a:rPr lang="tr-TR" sz="1900" dirty="0" smtClean="0">
                <a:solidFill>
                  <a:schemeClr val="tx1"/>
                </a:solidFill>
                <a:latin typeface="Times New Roman" pitchFamily="18" charset="0"/>
                <a:cs typeface="Times New Roman" pitchFamily="18" charset="0"/>
              </a:rPr>
              <a:t>İNSAN KAYNAKLARI</a:t>
            </a:r>
          </a:p>
        </p:txBody>
      </p:sp>
      <p:sp>
        <p:nvSpPr>
          <p:cNvPr id="6" name="2 Başlık"/>
          <p:cNvSpPr txBox="1">
            <a:spLocks/>
          </p:cNvSpPr>
          <p:nvPr/>
        </p:nvSpPr>
        <p:spPr>
          <a:xfrm>
            <a:off x="357158" y="357166"/>
            <a:ext cx="8501122" cy="928694"/>
          </a:xfrm>
          <a:prstGeom prst="rect">
            <a:avLst/>
          </a:prstGeom>
          <a:solidFill>
            <a:schemeClr val="accent5">
              <a:lumMod val="60000"/>
              <a:lumOff val="40000"/>
            </a:schemeClr>
          </a:solidFill>
        </p:spPr>
        <p:txBody>
          <a:bodyPr vert="horz" lIns="91440" tIns="45720" rIns="91440" bIns="45720" rtlCol="0" anchor="ctr">
            <a:noAutofit/>
          </a:bodyPr>
          <a:lstStyle/>
          <a:p>
            <a:pPr algn="ctr"/>
            <a:r>
              <a:rPr lang="tr-TR" b="1" dirty="0" smtClean="0">
                <a:latin typeface="Times New Roman" pitchFamily="18" charset="0"/>
                <a:cs typeface="Times New Roman" pitchFamily="18" charset="0"/>
              </a:rPr>
              <a:t>KEPSUT İLÇE MİLLİ EĞİTİM MÜDÜRLÜĞÜ </a:t>
            </a:r>
          </a:p>
          <a:p>
            <a:pPr algn="ctr"/>
            <a:r>
              <a:rPr lang="tr-TR" b="1" dirty="0" smtClean="0">
                <a:latin typeface="Times New Roman" pitchFamily="18" charset="0"/>
                <a:cs typeface="Times New Roman" pitchFamily="18" charset="0"/>
              </a:rPr>
              <a:t>Faaliyet Alanları (Örnek) 1</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71406" y="71438"/>
          <a:ext cx="9001156" cy="5957359"/>
        </p:xfrm>
        <a:graphic>
          <a:graphicData uri="http://schemas.openxmlformats.org/drawingml/2006/table">
            <a:tbl>
              <a:tblPr firstRow="1" bandRow="1">
                <a:tableStyleId>{85BE263C-DBD7-4A20-BB59-AAB30ACAA65A}</a:tableStyleId>
              </a:tblPr>
              <a:tblGrid>
                <a:gridCol w="571504"/>
                <a:gridCol w="785818"/>
                <a:gridCol w="2857520"/>
                <a:gridCol w="4786314"/>
              </a:tblGrid>
              <a:tr h="357166">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effectLst/>
                          <a:latin typeface="Times New Roman" pitchFamily="18" charset="0"/>
                          <a:cs typeface="Times New Roman" pitchFamily="18" charset="0"/>
                        </a:rPr>
                        <a:t>KEPSUT İLÇE MEM FAALİYET ALANLARI ÜRÜN/HİZMET TANIMLARI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059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latin typeface="Times New Roman" pitchFamily="18" charset="0"/>
                          <a:cs typeface="Times New Roman" pitchFamily="18" charset="0"/>
                        </a:rPr>
                        <a:t>SIRA NO</a:t>
                      </a:r>
                      <a:endParaRPr kumimoji="0" lang="tr-TR"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latin typeface="Times New Roman" pitchFamily="18" charset="0"/>
                          <a:cs typeface="Times New Roman" pitchFamily="18" charset="0"/>
                        </a:rPr>
                        <a:t>BÖLÜM ADI</a:t>
                      </a:r>
                      <a:endParaRPr kumimoji="0" lang="tr-TR"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cs typeface="Times New Roman" pitchFamily="18" charset="0"/>
                        </a:rPr>
                        <a:t>HİZMET ADI</a:t>
                      </a:r>
                      <a:endParaRPr kumimoji="0" lang="tr-TR"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cs typeface="Times New Roman" pitchFamily="18" charset="0"/>
                        </a:rPr>
                        <a:t>HİZMET TANIMI</a:t>
                      </a:r>
                      <a:endParaRPr kumimoji="0" lang="tr-TR"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114">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u="none" strike="noStrike" cap="none" normalizeH="0" baseline="0" dirty="0" smtClean="0">
                          <a:ln>
                            <a:noFill/>
                          </a:ln>
                          <a:effectLst/>
                          <a:latin typeface="Times New Roman" pitchFamily="18" charset="0"/>
                          <a:cs typeface="Times New Roman" pitchFamily="18" charset="0"/>
                        </a:rPr>
                        <a:t>1</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u="none" strike="noStrike" cap="none" normalizeH="0" baseline="0" dirty="0" smtClean="0">
                          <a:ln>
                            <a:noFill/>
                          </a:ln>
                          <a:effectLst/>
                          <a:latin typeface="Times New Roman" pitchFamily="18" charset="0"/>
                          <a:cs typeface="Times New Roman" pitchFamily="18" charset="0"/>
                        </a:rPr>
                        <a:t>TEMEL EĞİTİM</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Projelerin Yürütülmesi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Temel Eğitim bölümüyle ilgili ilçe düzeyinde yürütülen her türlü projenin yürütülme işlemi ve takibi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745">
                <a:tc vMerge="1">
                  <a:txBody>
                    <a:bodyPr/>
                    <a:lstStyle/>
                    <a:p>
                      <a:endParaRPr lang="tr-TR"/>
                    </a:p>
                  </a:txBody>
                  <a:tcPr/>
                </a:tc>
                <a:tc vMerge="1">
                  <a:txBody>
                    <a:bodyPr/>
                    <a:lstStyle/>
                    <a:p>
                      <a:endParaRPr lang="tr-TR"/>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Okul Öncesi ve İlköğretim Programlarının Değerlendirilmesinin Yapılması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Okul Öncesi  ve İlköğretimde Eğitim Programlarının  Okullarda Uygulanması ile İlgili Takibin Yapılması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476">
                <a:tc vMerge="1">
                  <a:txBody>
                    <a:bodyPr/>
                    <a:lstStyle/>
                    <a:p>
                      <a:endParaRPr lang="tr-TR"/>
                    </a:p>
                  </a:txBody>
                  <a:tcPr/>
                </a:tc>
                <a:tc vMerge="1">
                  <a:txBody>
                    <a:bodyPr/>
                    <a:lstStyle/>
                    <a:p>
                      <a:endParaRPr lang="tr-TR"/>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Devlet Bursları ile İlgili işlerin Yürütülmesi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Öğrenci Bursları ile İlgili İş ve İşlemlerin Yürütülmesi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4790">
                <a:tc vMerge="1">
                  <a:txBody>
                    <a:bodyPr/>
                    <a:lstStyle/>
                    <a:p>
                      <a:endParaRPr lang="tr-TR"/>
                    </a:p>
                  </a:txBody>
                  <a:tcPr/>
                </a:tc>
                <a:tc vMerge="1">
                  <a:txBody>
                    <a:bodyPr/>
                    <a:lstStyle/>
                    <a:p>
                      <a:endParaRPr lang="tr-TR"/>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Yurt İçi ve Yurt Dışı Spor Yarışmalarında Görevlendirilen Öğretmen ve İzin işlemleri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Yurt İçi ve Yurt Dışı Spor Yarışmalarında Görevlendirilen Öğretmen ve Öğrencilerin Onaylarının Alınması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9268">
                <a:tc vMerge="1">
                  <a:txBody>
                    <a:bodyPr/>
                    <a:lstStyle/>
                    <a:p>
                      <a:endParaRPr lang="tr-TR"/>
                    </a:p>
                  </a:txBody>
                  <a:tcPr/>
                </a:tc>
                <a:tc vMerge="1">
                  <a:txBody>
                    <a:bodyPr/>
                    <a:lstStyle/>
                    <a:p>
                      <a:endParaRPr lang="tr-TR"/>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Ders dışı etkinlikler</a:t>
                      </a:r>
                      <a:b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Örgün ve Yaygın Eğitim Kurumlarında İzcilik Faaliyetlerinin Düzenlenmesi ve Yıllık Çalışma Planı Oluşturulmasına İlişkin İş ve İşlemlerin Yürütülmesi, İzcilik Kampları ve Seminerlerinin düzenlenmesi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0642">
                <a:tc vMerge="1">
                  <a:txBody>
                    <a:bodyPr/>
                    <a:lstStyle/>
                    <a:p>
                      <a:endParaRPr lang="tr-TR"/>
                    </a:p>
                  </a:txBody>
                  <a:tcPr/>
                </a:tc>
                <a:tc vMerge="1">
                  <a:txBody>
                    <a:bodyPr/>
                    <a:lstStyle/>
                    <a:p>
                      <a:endParaRPr lang="tr-TR"/>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Bilgi Edinme Talepleri</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Ücretsiz ders kitabı hizmeti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Bilgi Edinme Hakkına İlişkin Başvuruların Değerlendirilmesi,</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Kitap Dağıtımı ile İlgili İş ve İşlemlerin Yürütülmesi.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357158" y="1714488"/>
            <a:ext cx="8429684" cy="3929090"/>
          </a:xfrm>
          <a:solidFill>
            <a:schemeClr val="accent5">
              <a:lumMod val="40000"/>
              <a:lumOff val="60000"/>
            </a:schemeClr>
          </a:solidFill>
        </p:spPr>
        <p:txBody>
          <a:bodyPr anchor="ctr">
            <a:normAutofit/>
          </a:bodyPr>
          <a:lstStyle/>
          <a:p>
            <a:pPr algn="ctr"/>
            <a:r>
              <a:rPr lang="tr-TR" sz="2400" b="1" dirty="0" smtClean="0">
                <a:solidFill>
                  <a:srgbClr val="C00000"/>
                </a:solidFill>
                <a:latin typeface="Times New Roman" pitchFamily="18" charset="0"/>
                <a:cs typeface="Times New Roman" pitchFamily="18" charset="0"/>
              </a:rPr>
              <a:t>Faaliyet Alanları ile Ürün ve Hizmetler Belirlenirken aşağıdaki sorulara cevap verilir.</a:t>
            </a:r>
          </a:p>
          <a:p>
            <a:endParaRPr lang="tr-TR" sz="2400" b="1" dirty="0" smtClean="0">
              <a:solidFill>
                <a:srgbClr val="FF0000"/>
              </a:solidFill>
              <a:latin typeface="Times New Roman" pitchFamily="18" charset="0"/>
              <a:cs typeface="Times New Roman" pitchFamily="18" charset="0"/>
            </a:endParaRPr>
          </a:p>
          <a:p>
            <a:pPr lvl="0">
              <a:buClr>
                <a:srgbClr val="C00000"/>
              </a:buClr>
            </a:pPr>
            <a:r>
              <a:rPr lang="tr-TR" sz="2400" b="1" dirty="0" smtClean="0">
                <a:latin typeface="Times New Roman" pitchFamily="18" charset="0"/>
                <a:cs typeface="Times New Roman" pitchFamily="18" charset="0"/>
              </a:rPr>
              <a:t>Kuruluşun ürettiği temel ürün ve hizmetler belirlenmiş mi?</a:t>
            </a:r>
          </a:p>
          <a:p>
            <a:pPr lvl="0">
              <a:buClr>
                <a:srgbClr val="C00000"/>
              </a:buClr>
              <a:buNone/>
            </a:pPr>
            <a:endParaRPr lang="tr-TR" sz="2400" b="1" dirty="0" smtClean="0">
              <a:latin typeface="Times New Roman" pitchFamily="18" charset="0"/>
              <a:cs typeface="Times New Roman" pitchFamily="18" charset="0"/>
            </a:endParaRPr>
          </a:p>
          <a:p>
            <a:pPr lvl="0">
              <a:buClr>
                <a:srgbClr val="C00000"/>
              </a:buClr>
            </a:pPr>
            <a:r>
              <a:rPr lang="tr-TR" sz="2400" b="1" dirty="0" smtClean="0">
                <a:latin typeface="Times New Roman" pitchFamily="18" charset="0"/>
                <a:cs typeface="Times New Roman" pitchFamily="18" charset="0"/>
              </a:rPr>
              <a:t>Bu ürün ve hizmetler faaliyet alanları başlıkları altında gruplanmış mı?</a:t>
            </a:r>
            <a:endParaRPr lang="tr-TR" sz="2400" b="1" dirty="0">
              <a:latin typeface="Times New Roman" pitchFamily="18" charset="0"/>
              <a:cs typeface="Times New Roman" pitchFamily="18" charset="0"/>
            </a:endParaRPr>
          </a:p>
        </p:txBody>
      </p:sp>
      <p:sp>
        <p:nvSpPr>
          <p:cNvPr id="6" name="2 Başlık"/>
          <p:cNvSpPr txBox="1">
            <a:spLocks/>
          </p:cNvSpPr>
          <p:nvPr/>
        </p:nvSpPr>
        <p:spPr>
          <a:xfrm>
            <a:off x="357158" y="357166"/>
            <a:ext cx="8501122" cy="928694"/>
          </a:xfrm>
          <a:prstGeom prst="rect">
            <a:avLst/>
          </a:prstGeom>
          <a:solidFill>
            <a:schemeClr val="accent5">
              <a:lumMod val="60000"/>
              <a:lumOff val="40000"/>
            </a:schemeClr>
          </a:solidFill>
        </p:spPr>
        <p:txBody>
          <a:bodyPr vert="horz" lIns="91440" tIns="45720" rIns="91440" bIns="45720" rtlCol="0" anchor="ctr">
            <a:noAutofit/>
          </a:bodyPr>
          <a:lstStyle/>
          <a:p>
            <a:pPr algn="ctr"/>
            <a:r>
              <a:rPr lang="tr-TR" sz="2800" b="1" dirty="0" smtClean="0">
                <a:latin typeface="Times New Roman" pitchFamily="18" charset="0"/>
                <a:cs typeface="Times New Roman" pitchFamily="18" charset="0"/>
              </a:rPr>
              <a:t>Planların Değerlendirilme Kriterleri </a:t>
            </a:r>
          </a:p>
          <a:p>
            <a:pPr algn="ctr"/>
            <a:r>
              <a:rPr lang="tr-TR" b="1" dirty="0" smtClean="0">
                <a:solidFill>
                  <a:srgbClr val="0000CC"/>
                </a:solidFill>
                <a:latin typeface="Times New Roman" pitchFamily="18" charset="0"/>
                <a:cs typeface="Times New Roman" pitchFamily="18" charset="0"/>
              </a:rPr>
              <a:t>(Faaliyet alanları ürün ve hizmetler)</a:t>
            </a:r>
            <a:endParaRPr lang="tr-TR" dirty="0">
              <a:solidFill>
                <a:srgbClr val="0000CC"/>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kameder.com.tr/icerikresimleri/Planlama.jpg"/>
          <p:cNvPicPr>
            <a:picLocks noChangeAspect="1" noChangeArrowheads="1"/>
          </p:cNvPicPr>
          <p:nvPr/>
        </p:nvPicPr>
        <p:blipFill>
          <a:blip r:embed="rId2"/>
          <a:srcRect t="9345"/>
          <a:stretch>
            <a:fillRect/>
          </a:stretch>
        </p:blipFill>
        <p:spPr bwMode="auto">
          <a:xfrm>
            <a:off x="285720" y="285728"/>
            <a:ext cx="8641632" cy="6072230"/>
          </a:xfrm>
          <a:prstGeom prst="rect">
            <a:avLst/>
          </a:prstGeom>
          <a:noFill/>
        </p:spPr>
      </p:pic>
      <p:sp>
        <p:nvSpPr>
          <p:cNvPr id="11" name="10 Metin kutusu"/>
          <p:cNvSpPr txBox="1"/>
          <p:nvPr/>
        </p:nvSpPr>
        <p:spPr>
          <a:xfrm rot="308359">
            <a:off x="239878" y="1633204"/>
            <a:ext cx="5051473" cy="923330"/>
          </a:xfrm>
          <a:prstGeom prst="rect">
            <a:avLst/>
          </a:prstGeom>
          <a:noFill/>
        </p:spPr>
        <p:txBody>
          <a:bodyPr wrap="square" rtlCol="0">
            <a:spAutoFit/>
          </a:bodyPr>
          <a:lstStyle/>
          <a:p>
            <a:r>
              <a:rPr lang="tr-TR" sz="5400" dirty="0" smtClean="0">
                <a:solidFill>
                  <a:srgbClr val="EA0000"/>
                </a:solidFill>
                <a:effectLst>
                  <a:outerShdw blurRad="38100" dist="38100" dir="2700000" algn="tl">
                    <a:srgbClr val="000000">
                      <a:alpha val="43137"/>
                    </a:srgbClr>
                  </a:outerShdw>
                </a:effectLst>
                <a:latin typeface="Chiller" pitchFamily="82" charset="0"/>
              </a:rPr>
              <a:t>Sabrınız için teşekkürler</a:t>
            </a:r>
            <a:endParaRPr lang="tr-TR" sz="5400" dirty="0">
              <a:solidFill>
                <a:srgbClr val="EA0000"/>
              </a:solidFill>
              <a:effectLst>
                <a:outerShdw blurRad="38100" dist="38100" dir="2700000" algn="tl">
                  <a:srgbClr val="000000">
                    <a:alpha val="43137"/>
                  </a:srgbClr>
                </a:outerShdw>
              </a:effectLst>
              <a:latin typeface="Chiller" pitchFamily="82" charset="0"/>
            </a:endParaRPr>
          </a:p>
        </p:txBody>
      </p:sp>
      <p:sp>
        <p:nvSpPr>
          <p:cNvPr id="12" name="11 Metin kutusu"/>
          <p:cNvSpPr txBox="1"/>
          <p:nvPr/>
        </p:nvSpPr>
        <p:spPr>
          <a:xfrm rot="19197354">
            <a:off x="6342731" y="733007"/>
            <a:ext cx="2915749" cy="523220"/>
          </a:xfrm>
          <a:prstGeom prst="rect">
            <a:avLst/>
          </a:prstGeom>
          <a:noFill/>
        </p:spPr>
        <p:txBody>
          <a:bodyPr wrap="square" rtlCol="0">
            <a:spAutoFit/>
          </a:bodyPr>
          <a:lstStyle/>
          <a:p>
            <a:r>
              <a:rPr lang="tr-TR" sz="2800" dirty="0" smtClean="0">
                <a:solidFill>
                  <a:srgbClr val="EA0000"/>
                </a:solidFill>
                <a:effectLst>
                  <a:outerShdw blurRad="38100" dist="38100" dir="2700000" algn="tl">
                    <a:srgbClr val="000000">
                      <a:alpha val="43137"/>
                    </a:srgbClr>
                  </a:outerShdw>
                </a:effectLst>
                <a:latin typeface="Chiller" pitchFamily="82" charset="0"/>
              </a:rPr>
              <a:t>Sabrınız için teşekkürler</a:t>
            </a:r>
            <a:endParaRPr lang="tr-TR" sz="2800" dirty="0">
              <a:solidFill>
                <a:srgbClr val="EA0000"/>
              </a:solidFill>
              <a:effectLst>
                <a:outerShdw blurRad="38100" dist="38100" dir="2700000" algn="tl">
                  <a:srgbClr val="000000">
                    <a:alpha val="43137"/>
                  </a:srgbClr>
                </a:outerShdw>
              </a:effectLst>
              <a:latin typeface="Chiller"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half" idx="2"/>
          </p:nvPr>
        </p:nvSpPr>
        <p:spPr>
          <a:xfrm>
            <a:off x="323528" y="1484784"/>
            <a:ext cx="8496944" cy="4608512"/>
          </a:xfrm>
        </p:spPr>
        <p:txBody>
          <a:bodyPr>
            <a:noAutofit/>
          </a:bodyPr>
          <a:lstStyle/>
          <a:p>
            <a:pPr lvl="1" algn="just">
              <a:lnSpc>
                <a:spcPct val="80000"/>
              </a:lnSpc>
              <a:buClr>
                <a:srgbClr val="3AFC0C"/>
              </a:buClr>
              <a:defRPr/>
            </a:pPr>
            <a:r>
              <a:rPr lang="tr-TR" sz="2800" dirty="0">
                <a:solidFill>
                  <a:schemeClr val="tx2">
                    <a:lumMod val="60000"/>
                    <a:lumOff val="40000"/>
                  </a:schemeClr>
                </a:solidFill>
                <a:effectLst>
                  <a:outerShdw blurRad="38100" dist="38100" dir="2700000" algn="tl">
                    <a:srgbClr val="C0C0C0"/>
                  </a:outerShdw>
                </a:effectLst>
                <a:latin typeface="Times New Roman" pitchFamily="18" charset="0"/>
                <a:cs typeface="Times New Roman" pitchFamily="18" charset="0"/>
              </a:rPr>
              <a:t>Kurumun bulunduğu bölgenin tanıtılacağı bir bölüm olmayıp; </a:t>
            </a:r>
            <a:r>
              <a:rPr lang="tr-TR" sz="2800" dirty="0" smtClean="0">
                <a:solidFill>
                  <a:schemeClr val="tx2">
                    <a:lumMod val="60000"/>
                    <a:lumOff val="40000"/>
                  </a:schemeClr>
                </a:solidFill>
                <a:effectLst>
                  <a:outerShdw blurRad="38100" dist="38100" dir="2700000" algn="tl">
                    <a:srgbClr val="C0C0C0"/>
                  </a:outerShdw>
                </a:effectLst>
                <a:latin typeface="Times New Roman" pitchFamily="18" charset="0"/>
                <a:cs typeface="Times New Roman" pitchFamily="18" charset="0"/>
              </a:rPr>
              <a:t>3 </a:t>
            </a:r>
            <a:r>
              <a:rPr lang="tr-TR" sz="2800" dirty="0">
                <a:solidFill>
                  <a:schemeClr val="tx2">
                    <a:lumMod val="60000"/>
                    <a:lumOff val="40000"/>
                  </a:schemeClr>
                </a:solidFill>
                <a:effectLst>
                  <a:outerShdw blurRad="38100" dist="38100" dir="2700000" algn="tl">
                    <a:srgbClr val="C0C0C0"/>
                  </a:outerShdw>
                </a:effectLst>
                <a:latin typeface="Times New Roman" pitchFamily="18" charset="0"/>
                <a:cs typeface="Times New Roman" pitchFamily="18" charset="0"/>
              </a:rPr>
              <a:t>temel </a:t>
            </a:r>
            <a:r>
              <a:rPr lang="tr-TR" sz="2800" dirty="0" smtClean="0">
                <a:solidFill>
                  <a:schemeClr val="tx2">
                    <a:lumMod val="60000"/>
                    <a:lumOff val="40000"/>
                  </a:schemeClr>
                </a:solidFill>
                <a:effectLst>
                  <a:outerShdw blurRad="38100" dist="38100" dir="2700000" algn="tl">
                    <a:srgbClr val="C0C0C0"/>
                  </a:outerShdw>
                </a:effectLst>
                <a:latin typeface="Times New Roman" pitchFamily="18" charset="0"/>
                <a:cs typeface="Times New Roman" pitchFamily="18" charset="0"/>
              </a:rPr>
              <a:t>soruya </a:t>
            </a:r>
            <a:r>
              <a:rPr lang="tr-TR" sz="2800" dirty="0">
                <a:solidFill>
                  <a:schemeClr val="tx2">
                    <a:lumMod val="60000"/>
                    <a:lumOff val="40000"/>
                  </a:schemeClr>
                </a:solidFill>
                <a:effectLst>
                  <a:outerShdw blurRad="38100" dist="38100" dir="2700000" algn="tl">
                    <a:srgbClr val="C0C0C0"/>
                  </a:outerShdw>
                </a:effectLst>
                <a:latin typeface="Times New Roman" pitchFamily="18" charset="0"/>
                <a:cs typeface="Times New Roman" pitchFamily="18" charset="0"/>
              </a:rPr>
              <a:t>yanıt aranır, </a:t>
            </a:r>
            <a:endParaRPr lang="tr-TR" sz="2800" dirty="0" smtClean="0">
              <a:solidFill>
                <a:schemeClr val="tx2">
                  <a:lumMod val="60000"/>
                  <a:lumOff val="40000"/>
                </a:schemeClr>
              </a:solidFill>
              <a:effectLst>
                <a:outerShdw blurRad="38100" dist="38100" dir="2700000" algn="tl">
                  <a:srgbClr val="C0C0C0"/>
                </a:outerShdw>
              </a:effectLst>
              <a:latin typeface="Times New Roman" pitchFamily="18" charset="0"/>
              <a:cs typeface="Times New Roman" pitchFamily="18" charset="0"/>
            </a:endParaRPr>
          </a:p>
          <a:p>
            <a:pPr lvl="1" algn="just">
              <a:lnSpc>
                <a:spcPct val="80000"/>
              </a:lnSpc>
              <a:buClr>
                <a:srgbClr val="3AFC0C"/>
              </a:buClr>
              <a:defRPr/>
            </a:pPr>
            <a:r>
              <a:rPr lang="tr-TR" sz="2800" dirty="0" smtClean="0">
                <a:effectLst>
                  <a:outerShdw blurRad="38100" dist="38100" dir="2700000" algn="tl">
                    <a:srgbClr val="C0C0C0"/>
                  </a:outerShdw>
                </a:effectLst>
                <a:latin typeface="Times New Roman" pitchFamily="18" charset="0"/>
                <a:cs typeface="Times New Roman" pitchFamily="18" charset="0"/>
              </a:rPr>
              <a:t>(</a:t>
            </a:r>
            <a:r>
              <a:rPr lang="tr-TR" sz="2800" dirty="0" err="1">
                <a:solidFill>
                  <a:srgbClr val="FF0000"/>
                </a:solidFill>
                <a:effectLst>
                  <a:outerShdw blurRad="38100" dist="38100" dir="2700000" algn="tl">
                    <a:srgbClr val="C0C0C0"/>
                  </a:outerShdw>
                </a:effectLst>
                <a:latin typeface="Times New Roman" pitchFamily="18" charset="0"/>
                <a:cs typeface="Times New Roman" pitchFamily="18" charset="0"/>
              </a:rPr>
              <a:t>Coğrafi,nüfus,ekonomik</a:t>
            </a:r>
            <a:r>
              <a:rPr lang="tr-TR" sz="2800" dirty="0">
                <a:solidFill>
                  <a:srgbClr val="FF0000"/>
                </a:solidFill>
                <a:effectLst>
                  <a:outerShdw blurRad="38100" dist="38100" dir="2700000" algn="tl">
                    <a:srgbClr val="C0C0C0"/>
                  </a:outerShdw>
                </a:effectLst>
                <a:latin typeface="Times New Roman" pitchFamily="18" charset="0"/>
                <a:cs typeface="Times New Roman" pitchFamily="18" charset="0"/>
              </a:rPr>
              <a:t> şartlar </a:t>
            </a:r>
            <a:r>
              <a:rPr lang="tr-TR"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değil</a:t>
            </a:r>
            <a:r>
              <a:rPr lang="tr-TR" sz="2800" dirty="0" smtClean="0">
                <a:effectLst>
                  <a:outerShdw blurRad="38100" dist="38100" dir="2700000" algn="tl">
                    <a:srgbClr val="C0C0C0"/>
                  </a:outerShdw>
                </a:effectLst>
                <a:latin typeface="Times New Roman" pitchFamily="18" charset="0"/>
                <a:cs typeface="Times New Roman" pitchFamily="18" charset="0"/>
              </a:rPr>
              <a:t>)</a:t>
            </a:r>
          </a:p>
          <a:p>
            <a:pPr lvl="1" algn="just">
              <a:lnSpc>
                <a:spcPct val="80000"/>
              </a:lnSpc>
              <a:buClr>
                <a:srgbClr val="3AFC0C"/>
              </a:buClr>
              <a:defRPr/>
            </a:pPr>
            <a:endParaRPr lang="tr-TR" sz="2800" dirty="0">
              <a:effectLst>
                <a:outerShdw blurRad="38100" dist="38100" dir="2700000" algn="tl">
                  <a:srgbClr val="C0C0C0"/>
                </a:outerShdw>
              </a:effectLst>
              <a:latin typeface="Times New Roman" pitchFamily="18" charset="0"/>
              <a:cs typeface="Times New Roman" pitchFamily="18" charset="0"/>
            </a:endParaRPr>
          </a:p>
          <a:p>
            <a:pPr lvl="1" algn="just">
              <a:lnSpc>
                <a:spcPct val="80000"/>
              </a:lnSpc>
              <a:buClr>
                <a:srgbClr val="3AFC0C"/>
              </a:buClr>
              <a:defRPr/>
            </a:pPr>
            <a:r>
              <a:rPr lang="tr-TR" sz="2800" dirty="0" smtClean="0">
                <a:effectLst>
                  <a:outerShdw blurRad="38100" dist="38100" dir="2700000" algn="tl">
                    <a:srgbClr val="C0C0C0"/>
                  </a:outerShdw>
                </a:effectLst>
                <a:latin typeface="Times New Roman" pitchFamily="18" charset="0"/>
                <a:cs typeface="Times New Roman" pitchFamily="18" charset="0"/>
              </a:rPr>
              <a:t>Kurum/Kuruluş:</a:t>
            </a:r>
          </a:p>
          <a:p>
            <a:pPr lvl="1" algn="just">
              <a:lnSpc>
                <a:spcPct val="80000"/>
              </a:lnSpc>
              <a:buClr>
                <a:srgbClr val="3AFC0C"/>
              </a:buClr>
              <a:defRPr/>
            </a:pPr>
            <a:endParaRPr lang="tr-TR" sz="2800" dirty="0">
              <a:effectLst>
                <a:outerShdw blurRad="38100" dist="38100" dir="2700000" algn="tl">
                  <a:srgbClr val="C0C0C0"/>
                </a:outerShdw>
              </a:effectLst>
              <a:latin typeface="Times New Roman" pitchFamily="18" charset="0"/>
              <a:cs typeface="Times New Roman" pitchFamily="18" charset="0"/>
            </a:endParaRPr>
          </a:p>
          <a:p>
            <a:pPr lvl="1" algn="just">
              <a:lnSpc>
                <a:spcPct val="80000"/>
              </a:lnSpc>
              <a:buClr>
                <a:srgbClr val="3AFC0C"/>
              </a:buClr>
              <a:buFont typeface="Wingdings" pitchFamily="2" charset="2"/>
              <a:buChar char="Ø"/>
              <a:defRPr/>
            </a:pPr>
            <a:r>
              <a:rPr lang="tr-TR" sz="2800" dirty="0">
                <a:effectLst>
                  <a:outerShdw blurRad="38100" dist="38100" dir="2700000" algn="tl">
                    <a:srgbClr val="C0C0C0"/>
                  </a:outerShdw>
                </a:effectLst>
                <a:latin typeface="Times New Roman" pitchFamily="18" charset="0"/>
                <a:cs typeface="Times New Roman" pitchFamily="18" charset="0"/>
              </a:rPr>
              <a:t>Hangi tarihte kurulmuştur?</a:t>
            </a:r>
          </a:p>
          <a:p>
            <a:pPr lvl="1" algn="just">
              <a:lnSpc>
                <a:spcPct val="80000"/>
              </a:lnSpc>
              <a:buClr>
                <a:srgbClr val="3AFC0C"/>
              </a:buClr>
              <a:buFont typeface="Wingdings" pitchFamily="2" charset="2"/>
              <a:buChar char="Ø"/>
              <a:defRPr/>
            </a:pPr>
            <a:endParaRPr lang="tr-TR" sz="2800" dirty="0">
              <a:effectLst>
                <a:outerShdw blurRad="38100" dist="38100" dir="2700000" algn="tl">
                  <a:srgbClr val="C0C0C0"/>
                </a:outerShdw>
              </a:effectLst>
              <a:latin typeface="Times New Roman" pitchFamily="18" charset="0"/>
              <a:cs typeface="Times New Roman" pitchFamily="18" charset="0"/>
            </a:endParaRPr>
          </a:p>
          <a:p>
            <a:pPr lvl="1" algn="just">
              <a:lnSpc>
                <a:spcPct val="80000"/>
              </a:lnSpc>
              <a:buClr>
                <a:srgbClr val="3AFC0C"/>
              </a:buClr>
              <a:buFont typeface="Wingdings" pitchFamily="2" charset="2"/>
              <a:buChar char="Ø"/>
              <a:defRPr/>
            </a:pPr>
            <a:r>
              <a:rPr lang="tr-TR" sz="2800" dirty="0">
                <a:effectLst>
                  <a:outerShdw blurRad="38100" dist="38100" dir="2700000" algn="tl">
                    <a:srgbClr val="C0C0C0"/>
                  </a:outerShdw>
                </a:effectLst>
                <a:latin typeface="Times New Roman" pitchFamily="18" charset="0"/>
                <a:cs typeface="Times New Roman" pitchFamily="18" charset="0"/>
              </a:rPr>
              <a:t>Hangi amaca hizmet eder?</a:t>
            </a:r>
          </a:p>
          <a:p>
            <a:pPr lvl="1" algn="just">
              <a:lnSpc>
                <a:spcPct val="80000"/>
              </a:lnSpc>
              <a:buClr>
                <a:srgbClr val="3AFC0C"/>
              </a:buClr>
              <a:buFont typeface="Wingdings" pitchFamily="2" charset="2"/>
              <a:buChar char="Ø"/>
              <a:defRPr/>
            </a:pPr>
            <a:endParaRPr lang="tr-TR" sz="2800" dirty="0">
              <a:effectLst>
                <a:outerShdw blurRad="38100" dist="38100" dir="2700000" algn="tl">
                  <a:srgbClr val="C0C0C0"/>
                </a:outerShdw>
              </a:effectLst>
              <a:latin typeface="Times New Roman" pitchFamily="18" charset="0"/>
              <a:cs typeface="Times New Roman" pitchFamily="18" charset="0"/>
            </a:endParaRPr>
          </a:p>
          <a:p>
            <a:pPr lvl="1" algn="just">
              <a:lnSpc>
                <a:spcPct val="80000"/>
              </a:lnSpc>
              <a:buClr>
                <a:srgbClr val="3AFC0C"/>
              </a:buClr>
              <a:buFont typeface="Wingdings" pitchFamily="2" charset="2"/>
              <a:buChar char="Ø"/>
              <a:defRPr/>
            </a:pPr>
            <a:r>
              <a:rPr lang="tr-TR" sz="2800" dirty="0">
                <a:effectLst>
                  <a:outerShdw blurRad="38100" dist="38100" dir="2700000" algn="tl">
                    <a:srgbClr val="C0C0C0"/>
                  </a:outerShdw>
                </a:effectLst>
                <a:latin typeface="Times New Roman" pitchFamily="18" charset="0"/>
                <a:cs typeface="Times New Roman" pitchFamily="18" charset="0"/>
              </a:rPr>
              <a:t>Geçirdiği kritik aşama ve değişimler nelerdir?</a:t>
            </a:r>
          </a:p>
          <a:p>
            <a:endParaRPr lang="tr-TR" sz="2800" dirty="0">
              <a:latin typeface="Times New Roman" pitchFamily="18" charset="0"/>
              <a:cs typeface="Times New Roman" pitchFamily="18" charset="0"/>
            </a:endParaRPr>
          </a:p>
        </p:txBody>
      </p:sp>
      <p:sp>
        <p:nvSpPr>
          <p:cNvPr id="3" name="Başlık 2"/>
          <p:cNvSpPr>
            <a:spLocks noGrp="1"/>
          </p:cNvSpPr>
          <p:nvPr>
            <p:ph type="title"/>
          </p:nvPr>
        </p:nvSpPr>
        <p:spPr>
          <a:xfrm>
            <a:off x="251520" y="692696"/>
            <a:ext cx="8640960" cy="576064"/>
          </a:xfrm>
        </p:spPr>
        <p:txBody>
          <a:bodyPr/>
          <a:lstStyle/>
          <a:p>
            <a:pPr lvl="0" algn="ctr"/>
            <a:r>
              <a:rPr lang="tr-TR" b="1" dirty="0">
                <a:latin typeface="Times New Roman" pitchFamily="18" charset="0"/>
                <a:cs typeface="Times New Roman" pitchFamily="18" charset="0"/>
              </a:rPr>
              <a:t>Tarihsel </a:t>
            </a:r>
            <a:r>
              <a:rPr lang="tr-TR" b="1" dirty="0" smtClean="0">
                <a:latin typeface="Times New Roman" pitchFamily="18" charset="0"/>
                <a:cs typeface="Times New Roman" pitchFamily="18" charset="0"/>
              </a:rPr>
              <a:t>Gelişim</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826574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23528" y="357166"/>
            <a:ext cx="8496944" cy="648072"/>
          </a:xfrm>
          <a:solidFill>
            <a:schemeClr val="accent5">
              <a:lumMod val="60000"/>
              <a:lumOff val="40000"/>
            </a:schemeClr>
          </a:solidFill>
        </p:spPr>
        <p:txBody>
          <a:bodyPr/>
          <a:lstStyle/>
          <a:p>
            <a:pPr algn="ctr"/>
            <a:r>
              <a:rPr lang="tr-TR" b="1" dirty="0">
                <a:latin typeface="Times New Roman" pitchFamily="18" charset="0"/>
                <a:cs typeface="Times New Roman" pitchFamily="18" charset="0"/>
              </a:rPr>
              <a:t>Tarihsel Gelişim</a:t>
            </a:r>
            <a:endParaRPr lang="tr-TR" dirty="0"/>
          </a:p>
        </p:txBody>
      </p:sp>
      <p:sp>
        <p:nvSpPr>
          <p:cNvPr id="4" name="İçerik Yer Tutucusu 3"/>
          <p:cNvSpPr>
            <a:spLocks noGrp="1"/>
          </p:cNvSpPr>
          <p:nvPr>
            <p:ph idx="1"/>
          </p:nvPr>
        </p:nvSpPr>
        <p:spPr>
          <a:xfrm>
            <a:off x="323528" y="1697388"/>
            <a:ext cx="8568952" cy="4660570"/>
          </a:xfrm>
          <a:solidFill>
            <a:schemeClr val="accent5">
              <a:lumMod val="40000"/>
              <a:lumOff val="60000"/>
            </a:schemeClr>
          </a:solidFill>
        </p:spPr>
        <p:txBody>
          <a:bodyPr>
            <a:normAutofit/>
          </a:bodyPr>
          <a:lstStyle/>
          <a:p>
            <a:pPr marL="365125" indent="-255588">
              <a:buNone/>
            </a:pPr>
            <a:endParaRPr lang="tr-TR" sz="3200" dirty="0" smtClean="0">
              <a:latin typeface="Times New Roman" pitchFamily="18" charset="0"/>
              <a:cs typeface="Times New Roman" pitchFamily="18" charset="0"/>
            </a:endParaRPr>
          </a:p>
          <a:p>
            <a:pPr marL="365125" indent="-255588">
              <a:buNone/>
            </a:pPr>
            <a:r>
              <a:rPr lang="tr-TR" sz="3200" dirty="0" smtClean="0">
                <a:latin typeface="Times New Roman" pitchFamily="18" charset="0"/>
                <a:cs typeface="Times New Roman" pitchFamily="18" charset="0"/>
              </a:rPr>
              <a:t>Tarihsel gelişimde,</a:t>
            </a:r>
          </a:p>
          <a:p>
            <a:pPr marL="365125" indent="-255588">
              <a:buNone/>
            </a:pPr>
            <a:r>
              <a:rPr lang="tr-TR" sz="3200" dirty="0" smtClean="0">
                <a:latin typeface="Times New Roman" pitchFamily="18" charset="0"/>
                <a:cs typeface="Times New Roman" pitchFamily="18" charset="0"/>
              </a:rPr>
              <a:t>il-ilçe-ülke </a:t>
            </a:r>
            <a:r>
              <a:rPr lang="tr-TR" sz="3200" dirty="0">
                <a:latin typeface="Times New Roman" pitchFamily="18" charset="0"/>
                <a:cs typeface="Times New Roman" pitchFamily="18" charset="0"/>
              </a:rPr>
              <a:t>tarihi </a:t>
            </a:r>
            <a:r>
              <a:rPr lang="tr-TR" sz="3200" dirty="0" smtClean="0">
                <a:latin typeface="Times New Roman" pitchFamily="18" charset="0"/>
                <a:cs typeface="Times New Roman" pitchFamily="18" charset="0"/>
              </a:rPr>
              <a:t>gibi Stratejik </a:t>
            </a:r>
            <a:r>
              <a:rPr lang="tr-TR" sz="3200" dirty="0">
                <a:latin typeface="Times New Roman" pitchFamily="18" charset="0"/>
                <a:cs typeface="Times New Roman" pitchFamily="18" charset="0"/>
              </a:rPr>
              <a:t>planda bize </a:t>
            </a:r>
            <a:r>
              <a:rPr lang="tr-TR" sz="3200" dirty="0" smtClean="0">
                <a:latin typeface="Times New Roman" pitchFamily="18" charset="0"/>
                <a:cs typeface="Times New Roman" pitchFamily="18" charset="0"/>
              </a:rPr>
              <a:t>katkı </a:t>
            </a:r>
          </a:p>
          <a:p>
            <a:pPr marL="365125" indent="-255588">
              <a:buNone/>
            </a:pPr>
            <a:r>
              <a:rPr lang="tr-TR" sz="3200" dirty="0" smtClean="0">
                <a:latin typeface="Times New Roman" pitchFamily="18" charset="0"/>
                <a:cs typeface="Times New Roman" pitchFamily="18" charset="0"/>
              </a:rPr>
              <a:t>sunmayacak konuların ele alınmasından </a:t>
            </a:r>
            <a:r>
              <a:rPr lang="tr-TR" sz="3200" dirty="0">
                <a:latin typeface="Times New Roman" pitchFamily="18" charset="0"/>
                <a:cs typeface="Times New Roman" pitchFamily="18" charset="0"/>
              </a:rPr>
              <a:t>ziyade </a:t>
            </a:r>
            <a:endParaRPr lang="tr-TR" sz="3200" dirty="0" smtClean="0">
              <a:latin typeface="Times New Roman" pitchFamily="18" charset="0"/>
              <a:cs typeface="Times New Roman" pitchFamily="18" charset="0"/>
            </a:endParaRPr>
          </a:p>
          <a:p>
            <a:pPr marL="365125" indent="-255588">
              <a:buNone/>
            </a:pPr>
            <a:r>
              <a:rPr lang="tr-TR" sz="3200" dirty="0" smtClean="0">
                <a:solidFill>
                  <a:srgbClr val="0000FF"/>
                </a:solidFill>
                <a:latin typeface="Times New Roman" pitchFamily="18" charset="0"/>
                <a:cs typeface="Times New Roman" pitchFamily="18" charset="0"/>
              </a:rPr>
              <a:t>Kurumsal Gelişimin </a:t>
            </a:r>
            <a:r>
              <a:rPr lang="tr-TR" sz="3200" dirty="0" smtClean="0">
                <a:latin typeface="Times New Roman" pitchFamily="18" charset="0"/>
                <a:cs typeface="Times New Roman" pitchFamily="18" charset="0"/>
              </a:rPr>
              <a:t>geçmişten </a:t>
            </a:r>
            <a:r>
              <a:rPr lang="tr-TR" sz="3200" dirty="0">
                <a:latin typeface="Times New Roman" pitchFamily="18" charset="0"/>
                <a:cs typeface="Times New Roman" pitchFamily="18" charset="0"/>
              </a:rPr>
              <a:t>günümüze </a:t>
            </a:r>
            <a:r>
              <a:rPr lang="tr-TR" sz="3200" dirty="0" smtClean="0">
                <a:latin typeface="Times New Roman" pitchFamily="18" charset="0"/>
                <a:cs typeface="Times New Roman" pitchFamily="18" charset="0"/>
              </a:rPr>
              <a:t>hangi </a:t>
            </a:r>
          </a:p>
          <a:p>
            <a:pPr marL="365125" indent="-255588">
              <a:buNone/>
            </a:pPr>
            <a:r>
              <a:rPr lang="tr-TR" sz="3200" dirty="0" smtClean="0">
                <a:latin typeface="Times New Roman" pitchFamily="18" charset="0"/>
                <a:cs typeface="Times New Roman" pitchFamily="18" charset="0"/>
              </a:rPr>
              <a:t>aşamalardan geçtiğini işlememiz gerekir.</a:t>
            </a:r>
          </a:p>
          <a:p>
            <a:pPr marL="365125" indent="-255588">
              <a:buNone/>
            </a:pPr>
            <a:endParaRPr lang="tr-TR" sz="3200" dirty="0">
              <a:latin typeface="Times New Roman" pitchFamily="18" charset="0"/>
              <a:cs typeface="Times New Roman" pitchFamily="18" charset="0"/>
            </a:endParaRPr>
          </a:p>
          <a:p>
            <a:pPr algn="just"/>
            <a:endParaRPr lang="tr-TR" sz="3200" dirty="0">
              <a:latin typeface="Times New Roman" pitchFamily="18" charset="0"/>
              <a:cs typeface="Times New Roman" pitchFamily="18" charset="0"/>
            </a:endParaRPr>
          </a:p>
        </p:txBody>
      </p:sp>
    </p:spTree>
    <p:extLst>
      <p:ext uri="{BB962C8B-B14F-4D97-AF65-F5344CB8AC3E}">
        <p14:creationId xmlns:p14="http://schemas.microsoft.com/office/powerpoint/2010/main" val="2625295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23528" y="357166"/>
            <a:ext cx="8496944" cy="648072"/>
          </a:xfrm>
          <a:solidFill>
            <a:schemeClr val="accent5">
              <a:lumMod val="60000"/>
              <a:lumOff val="40000"/>
            </a:schemeClr>
          </a:solidFill>
        </p:spPr>
        <p:txBody>
          <a:bodyPr/>
          <a:lstStyle/>
          <a:p>
            <a:pPr algn="ctr"/>
            <a:r>
              <a:rPr lang="tr-TR" b="1" dirty="0">
                <a:latin typeface="Times New Roman" pitchFamily="18" charset="0"/>
                <a:cs typeface="Times New Roman" pitchFamily="18" charset="0"/>
              </a:rPr>
              <a:t>Tarihsel Gelişim</a:t>
            </a:r>
            <a:endParaRPr lang="tr-TR" dirty="0"/>
          </a:p>
        </p:txBody>
      </p:sp>
      <p:sp>
        <p:nvSpPr>
          <p:cNvPr id="4" name="İçerik Yer Tutucusu 3"/>
          <p:cNvSpPr>
            <a:spLocks noGrp="1"/>
          </p:cNvSpPr>
          <p:nvPr>
            <p:ph idx="1"/>
          </p:nvPr>
        </p:nvSpPr>
        <p:spPr>
          <a:xfrm>
            <a:off x="395536" y="1697388"/>
            <a:ext cx="8424936" cy="4660570"/>
          </a:xfrm>
          <a:solidFill>
            <a:schemeClr val="accent5">
              <a:lumMod val="40000"/>
              <a:lumOff val="60000"/>
            </a:schemeClr>
          </a:solidFill>
        </p:spPr>
        <p:txBody>
          <a:bodyPr>
            <a:normAutofit/>
          </a:bodyPr>
          <a:lstStyle/>
          <a:p>
            <a:pPr marL="365125" indent="-255588" algn="just">
              <a:buNone/>
            </a:pPr>
            <a:r>
              <a:rPr lang="tr-TR" sz="3200" dirty="0" smtClean="0">
                <a:solidFill>
                  <a:srgbClr val="0000FF"/>
                </a:solidFill>
                <a:latin typeface="Times New Roman" pitchFamily="18" charset="0"/>
                <a:cs typeface="Times New Roman" pitchFamily="18" charset="0"/>
              </a:rPr>
              <a:t>   </a:t>
            </a:r>
            <a:r>
              <a:rPr lang="tr-TR"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Daha </a:t>
            </a:r>
            <a:r>
              <a:rPr lang="tr-TR"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önce </a:t>
            </a:r>
            <a:r>
              <a:rPr lang="tr-TR"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ilkokul </a:t>
            </a:r>
            <a:r>
              <a:rPr lang="tr-TR"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olarak açılan bir kurum daha </a:t>
            </a:r>
            <a:r>
              <a:rPr lang="tr-TR"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sonra ortaokul </a:t>
            </a:r>
            <a:r>
              <a:rPr lang="tr-TR"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olarak </a:t>
            </a:r>
            <a:r>
              <a:rPr lang="tr-TR"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hizmet veren, </a:t>
            </a:r>
            <a:r>
              <a:rPr lang="tr-TR"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sonra 8 yıllık </a:t>
            </a:r>
            <a:r>
              <a:rPr lang="tr-TR"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eğitime geçilmesinden dolayı </a:t>
            </a:r>
            <a:r>
              <a:rPr lang="tr-TR"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 sınıftan 8. sınıfa kadar </a:t>
            </a:r>
            <a:r>
              <a:rPr lang="tr-TR"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öğretim yapılan İlköğretim Okulu olarak hizmet vermeye </a:t>
            </a:r>
            <a:r>
              <a:rPr lang="tr-TR"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devam ederken 4+4+4 </a:t>
            </a:r>
            <a:r>
              <a:rPr lang="tr-TR"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yapılanmasına göre ilkokul veya ortaokula dönüştürülen vb</a:t>
            </a:r>
            <a:r>
              <a:rPr lang="tr-TR" sz="3200" dirty="0">
                <a:solidFill>
                  <a:srgbClr val="0000FF"/>
                </a:solidFill>
                <a:latin typeface="Times New Roman" pitchFamily="18" charset="0"/>
                <a:cs typeface="Times New Roman" pitchFamily="18" charset="0"/>
              </a:rPr>
              <a:t>. </a:t>
            </a:r>
          </a:p>
          <a:p>
            <a:pPr algn="just"/>
            <a:endParaRPr lang="tr-TR" sz="3200" dirty="0">
              <a:latin typeface="Times New Roman" pitchFamily="18" charset="0"/>
              <a:cs typeface="Times New Roman" pitchFamily="18" charset="0"/>
            </a:endParaRPr>
          </a:p>
        </p:txBody>
      </p:sp>
    </p:spTree>
    <p:extLst>
      <p:ext uri="{BB962C8B-B14F-4D97-AF65-F5344CB8AC3E}">
        <p14:creationId xmlns:p14="http://schemas.microsoft.com/office/powerpoint/2010/main" val="223507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214290"/>
            <a:ext cx="8352928" cy="928694"/>
          </a:xfrm>
        </p:spPr>
        <p:txBody>
          <a:bodyPr/>
          <a:lstStyle/>
          <a:p>
            <a:pPr algn="ctr"/>
            <a:r>
              <a:rPr lang="tr-TR" sz="2800" b="1" dirty="0" smtClean="0">
                <a:latin typeface="Times New Roman" pitchFamily="18" charset="0"/>
                <a:cs typeface="Times New Roman" pitchFamily="18" charset="0"/>
              </a:rPr>
              <a:t>Planların Değerlendirilme Kriterleri </a:t>
            </a:r>
            <a:br>
              <a:rPr lang="tr-TR" sz="2800" b="1" dirty="0" smtClean="0">
                <a:latin typeface="Times New Roman" pitchFamily="18" charset="0"/>
                <a:cs typeface="Times New Roman" pitchFamily="18" charset="0"/>
              </a:rPr>
            </a:br>
            <a:r>
              <a:rPr lang="tr-TR" sz="2800" b="1" dirty="0" smtClean="0">
                <a:solidFill>
                  <a:srgbClr val="FF0000"/>
                </a:solidFill>
                <a:latin typeface="Times New Roman" pitchFamily="18" charset="0"/>
                <a:cs typeface="Times New Roman" pitchFamily="18" charset="0"/>
              </a:rPr>
              <a:t>(Tarihsel Gelişim)</a:t>
            </a:r>
          </a:p>
        </p:txBody>
      </p:sp>
      <p:sp>
        <p:nvSpPr>
          <p:cNvPr id="4" name="İçerik Yer Tutucusu 3"/>
          <p:cNvSpPr>
            <a:spLocks noGrp="1"/>
          </p:cNvSpPr>
          <p:nvPr>
            <p:ph idx="1"/>
          </p:nvPr>
        </p:nvSpPr>
        <p:spPr>
          <a:xfrm>
            <a:off x="214282" y="1357298"/>
            <a:ext cx="8643998" cy="5286412"/>
          </a:xfrm>
          <a:solidFill>
            <a:schemeClr val="accent5">
              <a:lumMod val="40000"/>
              <a:lumOff val="60000"/>
            </a:schemeClr>
          </a:solidFill>
          <a:effectLst>
            <a:outerShdw blurRad="50800" dist="25400" dir="5400000" rotWithShape="0">
              <a:srgbClr val="000000">
                <a:alpha val="38000"/>
              </a:srgbClr>
            </a:outerShdw>
            <a:softEdge rad="12700"/>
          </a:effectLst>
        </p:spPr>
        <p:style>
          <a:lnRef idx="0">
            <a:schemeClr val="accent1"/>
          </a:lnRef>
          <a:fillRef idx="3">
            <a:schemeClr val="accent1"/>
          </a:fillRef>
          <a:effectRef idx="3">
            <a:schemeClr val="accent1"/>
          </a:effectRef>
          <a:fontRef idx="minor">
            <a:schemeClr val="lt1"/>
          </a:fontRef>
        </p:style>
        <p:txBody>
          <a:bodyPr>
            <a:noAutofit/>
          </a:bodyPr>
          <a:lstStyle/>
          <a:p>
            <a:pPr marL="1143000" lvl="1" indent="-685800">
              <a:buClr>
                <a:srgbClr val="C00000"/>
              </a:buClr>
              <a:buFont typeface="Courier New" pitchFamily="49" charset="0"/>
              <a:buChar char="o"/>
            </a:pPr>
            <a:r>
              <a:rPr lang="tr-TR" sz="3600" dirty="0" smtClean="0">
                <a:effectLst>
                  <a:outerShdw blurRad="38100" dist="38100" dir="2700000" algn="tl">
                    <a:srgbClr val="C0C0C0"/>
                  </a:outerShdw>
                </a:effectLst>
                <a:latin typeface="Times New Roman" pitchFamily="18" charset="0"/>
                <a:cs typeface="Times New Roman" pitchFamily="18" charset="0"/>
              </a:rPr>
              <a:t>Hangi tarihte kurulmuştur?</a:t>
            </a:r>
          </a:p>
          <a:p>
            <a:pPr marL="1143000" lvl="1" indent="-685800">
              <a:buClr>
                <a:srgbClr val="C00000"/>
              </a:buClr>
              <a:buNone/>
            </a:pPr>
            <a:endParaRPr lang="tr-TR" sz="3600" dirty="0" smtClean="0">
              <a:effectLst>
                <a:outerShdw blurRad="38100" dist="38100" dir="2700000" algn="tl">
                  <a:srgbClr val="C0C0C0"/>
                </a:outerShdw>
              </a:effectLst>
              <a:latin typeface="Times New Roman" pitchFamily="18" charset="0"/>
              <a:cs typeface="Times New Roman" pitchFamily="18" charset="0"/>
            </a:endParaRPr>
          </a:p>
          <a:p>
            <a:pPr marL="1143000" lvl="1" indent="-685800">
              <a:buClr>
                <a:srgbClr val="C00000"/>
              </a:buClr>
              <a:buFont typeface="Courier New" pitchFamily="49" charset="0"/>
              <a:buChar char="o"/>
            </a:pPr>
            <a:r>
              <a:rPr lang="tr-TR" sz="3600" dirty="0" smtClean="0">
                <a:effectLst>
                  <a:outerShdw blurRad="38100" dist="38100" dir="2700000" algn="tl">
                    <a:srgbClr val="C0C0C0"/>
                  </a:outerShdw>
                </a:effectLst>
                <a:latin typeface="Times New Roman" pitchFamily="18" charset="0"/>
                <a:cs typeface="Times New Roman" pitchFamily="18" charset="0"/>
              </a:rPr>
              <a:t>Hangi amaca hizmet eder?</a:t>
            </a:r>
          </a:p>
          <a:p>
            <a:pPr marL="1143000" lvl="1" indent="-685800">
              <a:buClr>
                <a:srgbClr val="C00000"/>
              </a:buClr>
              <a:buNone/>
            </a:pPr>
            <a:endParaRPr lang="tr-TR" sz="3600" dirty="0" smtClean="0">
              <a:effectLst>
                <a:outerShdw blurRad="38100" dist="38100" dir="2700000" algn="tl">
                  <a:srgbClr val="C0C0C0"/>
                </a:outerShdw>
              </a:effectLst>
              <a:latin typeface="Times New Roman" pitchFamily="18" charset="0"/>
              <a:cs typeface="Times New Roman" pitchFamily="18" charset="0"/>
            </a:endParaRPr>
          </a:p>
          <a:p>
            <a:pPr marL="1143000" lvl="1" indent="-685800">
              <a:buClr>
                <a:srgbClr val="C00000"/>
              </a:buClr>
              <a:buFont typeface="Courier New" pitchFamily="49" charset="0"/>
              <a:buChar char="o"/>
            </a:pPr>
            <a:r>
              <a:rPr lang="tr-TR" sz="3600" dirty="0" smtClean="0">
                <a:effectLst>
                  <a:outerShdw blurRad="38100" dist="38100" dir="2700000" algn="tl">
                    <a:srgbClr val="C0C0C0"/>
                  </a:outerShdw>
                </a:effectLst>
                <a:latin typeface="Times New Roman" pitchFamily="18" charset="0"/>
                <a:cs typeface="Times New Roman" pitchFamily="18" charset="0"/>
              </a:rPr>
              <a:t>Geçirdiği kritik aşama ve değişimler nelerdir?</a:t>
            </a:r>
          </a:p>
          <a:p>
            <a:pPr marL="1143000" lvl="1" indent="-685800">
              <a:buClr>
                <a:srgbClr val="C00000"/>
              </a:buClr>
              <a:buNone/>
            </a:pPr>
            <a:endParaRPr lang="tr-TR" sz="3600" dirty="0">
              <a:latin typeface="Times New Roman" pitchFamily="18" charset="0"/>
              <a:cs typeface="Times New Roman" pitchFamily="18" charset="0"/>
            </a:endParaRPr>
          </a:p>
        </p:txBody>
      </p:sp>
    </p:spTree>
    <p:extLst>
      <p:ext uri="{BB962C8B-B14F-4D97-AF65-F5344CB8AC3E}">
        <p14:creationId xmlns:p14="http://schemas.microsoft.com/office/powerpoint/2010/main" val="2531054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214290"/>
            <a:ext cx="8352928" cy="928694"/>
          </a:xfrm>
        </p:spPr>
        <p:txBody>
          <a:bodyPr/>
          <a:lstStyle/>
          <a:p>
            <a:pPr algn="ctr"/>
            <a:r>
              <a:rPr lang="tr-TR"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PLANLARIN DEĞERLENDİRİLME KRİTERLERİ </a:t>
            </a:r>
            <a:r>
              <a:rPr lang="tr-TR"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tr-TR"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tr-TR"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tr-TR" sz="2800" b="1" dirty="0">
                <a:solidFill>
                  <a:srgbClr val="B88C00"/>
                </a:solidFill>
                <a:effectLst>
                  <a:outerShdw blurRad="38100" dist="38100" dir="2700000" algn="tl">
                    <a:srgbClr val="000000">
                      <a:alpha val="43137"/>
                    </a:srgbClr>
                  </a:outerShdw>
                </a:effectLst>
                <a:latin typeface="Times New Roman" pitchFamily="18" charset="0"/>
                <a:cs typeface="Times New Roman" pitchFamily="18" charset="0"/>
              </a:rPr>
              <a:t>Üst Kurul ve Hazırlama Ekibi</a:t>
            </a:r>
            <a:r>
              <a:rPr lang="tr-TR"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endParaRPr lang="tr-TR"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İçerik Yer Tutucusu 3"/>
          <p:cNvSpPr>
            <a:spLocks noGrp="1"/>
          </p:cNvSpPr>
          <p:nvPr>
            <p:ph idx="1"/>
          </p:nvPr>
        </p:nvSpPr>
        <p:spPr>
          <a:xfrm>
            <a:off x="179512" y="1828800"/>
            <a:ext cx="4320480" cy="4480520"/>
          </a:xfrm>
        </p:spPr>
        <p:style>
          <a:lnRef idx="1">
            <a:schemeClr val="accent1"/>
          </a:lnRef>
          <a:fillRef idx="2">
            <a:schemeClr val="accent1"/>
          </a:fillRef>
          <a:effectRef idx="1">
            <a:schemeClr val="accent1"/>
          </a:effectRef>
          <a:fontRef idx="minor">
            <a:schemeClr val="dk1"/>
          </a:fontRef>
        </p:style>
        <p:txBody>
          <a:bodyPr>
            <a:noAutofit/>
          </a:bodyPr>
          <a:lstStyle/>
          <a:p>
            <a:pPr marL="457200" indent="-457200">
              <a:buClrTx/>
              <a:buFont typeface="+mj-lt"/>
              <a:buAutoNum type="arabicPeriod"/>
            </a:pPr>
            <a:r>
              <a:rPr lang="tr-TR" sz="2400" b="1" dirty="0" smtClean="0">
                <a:solidFill>
                  <a:srgbClr val="FF0000"/>
                </a:solidFill>
                <a:effectLst>
                  <a:outerShdw blurRad="38100" dist="38100" dir="2700000" algn="tl">
                    <a:srgbClr val="C0C0C0"/>
                  </a:outerShdw>
                </a:effectLst>
                <a:latin typeface="Calibri" pitchFamily="34" charset="0"/>
                <a:cs typeface="Calibri" pitchFamily="34" charset="0"/>
              </a:rPr>
              <a:t>İlçe Milli Eğitim Müdürlüğü </a:t>
            </a:r>
          </a:p>
          <a:p>
            <a:pPr marL="0" indent="0">
              <a:buNone/>
            </a:pPr>
            <a:r>
              <a:rPr lang="tr-TR" sz="2400" b="1" dirty="0" smtClean="0">
                <a:solidFill>
                  <a:srgbClr val="FF0000"/>
                </a:solidFill>
                <a:effectLst>
                  <a:outerShdw blurRad="38100" dist="38100" dir="2700000" algn="tl">
                    <a:srgbClr val="C0C0C0"/>
                  </a:outerShdw>
                </a:effectLst>
                <a:latin typeface="Calibri" pitchFamily="34" charset="0"/>
                <a:cs typeface="Calibri" pitchFamily="34" charset="0"/>
              </a:rPr>
              <a:t>      </a:t>
            </a:r>
            <a:r>
              <a:rPr lang="tr-TR" sz="2400" b="1" dirty="0" smtClean="0">
                <a:solidFill>
                  <a:schemeClr val="tx1"/>
                </a:solidFill>
                <a:effectLst>
                  <a:outerShdw blurRad="38100" dist="38100" dir="2700000" algn="tl">
                    <a:srgbClr val="C0C0C0"/>
                  </a:outerShdw>
                </a:effectLst>
                <a:latin typeface="Calibri" pitchFamily="34" charset="0"/>
                <a:cs typeface="Calibri" pitchFamily="34" charset="0"/>
              </a:rPr>
              <a:t>SP </a:t>
            </a:r>
            <a:r>
              <a:rPr lang="tr-TR" sz="2400" b="1" dirty="0">
                <a:solidFill>
                  <a:schemeClr val="tx1"/>
                </a:solidFill>
                <a:effectLst>
                  <a:outerShdw blurRad="38100" dist="38100" dir="2700000" algn="tl">
                    <a:srgbClr val="C0C0C0"/>
                  </a:outerShdw>
                </a:effectLst>
                <a:latin typeface="Calibri" pitchFamily="34" charset="0"/>
                <a:cs typeface="Calibri" pitchFamily="34" charset="0"/>
              </a:rPr>
              <a:t>Üst Kurul Üyeleri</a:t>
            </a:r>
            <a:endParaRPr lang="tr-TR" sz="2400" dirty="0">
              <a:solidFill>
                <a:schemeClr val="tx1"/>
              </a:solidFill>
              <a:latin typeface="Calibri" pitchFamily="34" charset="0"/>
              <a:cs typeface="Calibri" pitchFamily="34" charset="0"/>
            </a:endParaRPr>
          </a:p>
          <a:p>
            <a:pPr lvl="0"/>
            <a:r>
              <a:rPr lang="tr-TR" sz="2400" dirty="0">
                <a:effectLst>
                  <a:outerShdw blurRad="38100" dist="38100" dir="2700000" algn="tl">
                    <a:srgbClr val="C0C0C0"/>
                  </a:outerShdw>
                </a:effectLst>
                <a:latin typeface="Calibri" pitchFamily="34" charset="0"/>
                <a:cs typeface="Calibri" pitchFamily="34" charset="0"/>
              </a:rPr>
              <a:t>İlçe </a:t>
            </a:r>
            <a:r>
              <a:rPr lang="tr-TR" sz="2400" dirty="0" smtClean="0">
                <a:effectLst>
                  <a:outerShdw blurRad="38100" dist="38100" dir="2700000" algn="tl">
                    <a:srgbClr val="C0C0C0"/>
                  </a:outerShdw>
                </a:effectLst>
                <a:latin typeface="Calibri" pitchFamily="34" charset="0"/>
                <a:cs typeface="Calibri" pitchFamily="34" charset="0"/>
              </a:rPr>
              <a:t>Milli Eğitim </a:t>
            </a:r>
            <a:r>
              <a:rPr lang="tr-TR" sz="2400" dirty="0">
                <a:effectLst>
                  <a:outerShdw blurRad="38100" dist="38100" dir="2700000" algn="tl">
                    <a:srgbClr val="C0C0C0"/>
                  </a:outerShdw>
                </a:effectLst>
                <a:latin typeface="Calibri" pitchFamily="34" charset="0"/>
                <a:cs typeface="Calibri" pitchFamily="34" charset="0"/>
              </a:rPr>
              <a:t>Müdürü </a:t>
            </a:r>
            <a:endParaRPr lang="tr-TR" sz="2400" dirty="0">
              <a:latin typeface="Calibri" pitchFamily="34" charset="0"/>
              <a:cs typeface="Calibri" pitchFamily="34" charset="0"/>
            </a:endParaRPr>
          </a:p>
          <a:p>
            <a:pPr lvl="0"/>
            <a:r>
              <a:rPr lang="tr-TR" sz="2400" dirty="0">
                <a:effectLst>
                  <a:outerShdw blurRad="38100" dist="38100" dir="2700000" algn="tl">
                    <a:srgbClr val="C0C0C0"/>
                  </a:outerShdw>
                </a:effectLst>
                <a:latin typeface="Calibri" pitchFamily="34" charset="0"/>
                <a:cs typeface="Calibri" pitchFamily="34" charset="0"/>
              </a:rPr>
              <a:t>İlçe </a:t>
            </a:r>
            <a:r>
              <a:rPr lang="tr-TR" sz="2400" dirty="0" smtClean="0">
                <a:effectLst>
                  <a:outerShdw blurRad="38100" dist="38100" dir="2700000" algn="tl">
                    <a:srgbClr val="C0C0C0"/>
                  </a:outerShdw>
                </a:effectLst>
                <a:latin typeface="Calibri" pitchFamily="34" charset="0"/>
                <a:cs typeface="Calibri" pitchFamily="34" charset="0"/>
              </a:rPr>
              <a:t>İlli Eğitim </a:t>
            </a:r>
            <a:r>
              <a:rPr lang="tr-TR" sz="2400" dirty="0">
                <a:effectLst>
                  <a:outerShdw blurRad="38100" dist="38100" dir="2700000" algn="tl">
                    <a:srgbClr val="C0C0C0"/>
                  </a:outerShdw>
                </a:effectLst>
                <a:latin typeface="Calibri" pitchFamily="34" charset="0"/>
                <a:cs typeface="Calibri" pitchFamily="34" charset="0"/>
              </a:rPr>
              <a:t>Şube Müdürü (SGB’ den sorumlu)</a:t>
            </a:r>
            <a:endParaRPr lang="tr-TR" sz="2400" dirty="0">
              <a:latin typeface="Calibri" pitchFamily="34" charset="0"/>
              <a:cs typeface="Calibri" pitchFamily="34" charset="0"/>
            </a:endParaRPr>
          </a:p>
          <a:p>
            <a:pPr lvl="0"/>
            <a:r>
              <a:rPr lang="tr-TR" sz="2400" dirty="0">
                <a:latin typeface="Calibri" pitchFamily="34" charset="0"/>
                <a:cs typeface="Calibri" pitchFamily="34" charset="0"/>
              </a:rPr>
              <a:t>Okul </a:t>
            </a:r>
            <a:r>
              <a:rPr lang="tr-TR" sz="2400" dirty="0" smtClean="0">
                <a:latin typeface="Calibri" pitchFamily="34" charset="0"/>
                <a:cs typeface="Calibri" pitchFamily="34" charset="0"/>
              </a:rPr>
              <a:t>/Kurum Müdürü</a:t>
            </a:r>
            <a:endParaRPr lang="tr-TR" sz="2400" dirty="0">
              <a:latin typeface="Calibri" pitchFamily="34" charset="0"/>
              <a:cs typeface="Calibri" pitchFamily="34" charset="0"/>
            </a:endParaRPr>
          </a:p>
          <a:p>
            <a:pPr lvl="0"/>
            <a:r>
              <a:rPr lang="tr-TR" sz="2400" dirty="0">
                <a:latin typeface="Calibri" pitchFamily="34" charset="0"/>
                <a:cs typeface="Calibri" pitchFamily="34" charset="0"/>
              </a:rPr>
              <a:t>Okul Müdürü</a:t>
            </a:r>
          </a:p>
          <a:p>
            <a:pPr lvl="0"/>
            <a:r>
              <a:rPr lang="tr-TR" sz="2400" dirty="0">
                <a:latin typeface="Calibri" pitchFamily="34" charset="0"/>
                <a:cs typeface="Calibri" pitchFamily="34" charset="0"/>
              </a:rPr>
              <a:t>Okul </a:t>
            </a:r>
            <a:r>
              <a:rPr lang="tr-TR" sz="2400" dirty="0" smtClean="0">
                <a:latin typeface="Calibri" pitchFamily="34" charset="0"/>
                <a:cs typeface="Calibri" pitchFamily="34" charset="0"/>
              </a:rPr>
              <a:t>Müdürü</a:t>
            </a:r>
          </a:p>
          <a:p>
            <a:r>
              <a:rPr lang="tr-TR" sz="2400" dirty="0">
                <a:latin typeface="Calibri" pitchFamily="34" charset="0"/>
                <a:cs typeface="Calibri" pitchFamily="34" charset="0"/>
              </a:rPr>
              <a:t>Okul </a:t>
            </a:r>
            <a:r>
              <a:rPr lang="tr-TR" sz="2400" dirty="0" smtClean="0">
                <a:latin typeface="Calibri" pitchFamily="34" charset="0"/>
                <a:cs typeface="Calibri" pitchFamily="34" charset="0"/>
              </a:rPr>
              <a:t>Müdürü</a:t>
            </a:r>
            <a:endParaRPr lang="tr-TR" sz="2400" dirty="0">
              <a:latin typeface="Calibri" pitchFamily="34" charset="0"/>
              <a:cs typeface="Calibri" pitchFamily="34" charset="0"/>
            </a:endParaRPr>
          </a:p>
        </p:txBody>
      </p:sp>
      <p:sp>
        <p:nvSpPr>
          <p:cNvPr id="6" name="İçerik Yer Tutucusu 3"/>
          <p:cNvSpPr txBox="1">
            <a:spLocks/>
          </p:cNvSpPr>
          <p:nvPr/>
        </p:nvSpPr>
        <p:spPr>
          <a:xfrm>
            <a:off x="4857752" y="1857364"/>
            <a:ext cx="4104456" cy="446392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74320" indent="-274320" algn="l" defTabSz="914400" rtl="0" eaLnBrk="1" latinLnBrk="0" hangingPunct="1">
              <a:spcBef>
                <a:spcPct val="20000"/>
              </a:spcBef>
              <a:buClr>
                <a:schemeClr val="bg1"/>
              </a:buClr>
              <a:buSzPct val="100000"/>
              <a:buFont typeface="Symbol" pitchFamily="18" charset="2"/>
              <a:buChar char=""/>
              <a:defRPr sz="2200" kern="1200">
                <a:solidFill>
                  <a:schemeClr val="tx2"/>
                </a:solidFill>
                <a:latin typeface="+mn-lt"/>
                <a:ea typeface="+mn-ea"/>
                <a:cs typeface="+mn-cs"/>
              </a:defRPr>
            </a:lvl1pPr>
            <a:lvl2pPr marL="576263" indent="-274320" algn="l" defTabSz="914400" rtl="0" eaLnBrk="1" latinLnBrk="0" hangingPunct="1">
              <a:spcBef>
                <a:spcPct val="20000"/>
              </a:spcBef>
              <a:buClr>
                <a:schemeClr val="bg1"/>
              </a:buClr>
              <a:buSzPct val="100000"/>
              <a:buFont typeface="Symbol" pitchFamily="18" charset="2"/>
              <a:buChar char=""/>
              <a:defRPr sz="2000" kern="1200">
                <a:solidFill>
                  <a:schemeClr val="tx2"/>
                </a:solidFill>
                <a:latin typeface="+mn-lt"/>
                <a:ea typeface="+mn-ea"/>
                <a:cs typeface="+mn-cs"/>
              </a:defRPr>
            </a:lvl2pPr>
            <a:lvl3pPr marL="855663" indent="-228600" algn="l" defTabSz="914400" rtl="0" eaLnBrk="1" latinLnBrk="0" hangingPunct="1">
              <a:spcBef>
                <a:spcPct val="20000"/>
              </a:spcBef>
              <a:buClr>
                <a:schemeClr val="bg1"/>
              </a:buClr>
              <a:buSzPct val="100000"/>
              <a:buFont typeface="Symbol" pitchFamily="18" charset="2"/>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4pPr>
            <a:lvl5pPr marL="146304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9pPr>
          </a:lstStyle>
          <a:p>
            <a:pPr marL="0" indent="0">
              <a:buNone/>
            </a:pPr>
            <a:r>
              <a:rPr lang="tr-TR" sz="2400" b="1" dirty="0" smtClean="0">
                <a:solidFill>
                  <a:srgbClr val="FF0000"/>
                </a:solidFill>
              </a:rPr>
              <a:t>2-</a:t>
            </a:r>
            <a:r>
              <a:rPr lang="tr-TR" sz="2400" b="1" dirty="0" smtClean="0">
                <a:solidFill>
                  <a:srgbClr val="FF0000"/>
                </a:solidFill>
                <a:effectLst>
                  <a:outerShdw blurRad="38100" dist="38100" dir="2700000" algn="tl">
                    <a:srgbClr val="C0C0C0"/>
                  </a:outerShdw>
                </a:effectLst>
              </a:rPr>
              <a:t> </a:t>
            </a:r>
            <a:r>
              <a:rPr lang="tr-TR" sz="2400" b="1" dirty="0">
                <a:solidFill>
                  <a:srgbClr val="FF0000"/>
                </a:solidFill>
                <a:effectLst>
                  <a:outerShdw blurRad="38100" dist="38100" dir="2700000" algn="tl">
                    <a:srgbClr val="C0C0C0"/>
                  </a:outerShdw>
                </a:effectLst>
                <a:latin typeface="Calibri" pitchFamily="34" charset="0"/>
              </a:rPr>
              <a:t>İlçe Milli Eğitim Müdürlüğü </a:t>
            </a:r>
          </a:p>
          <a:p>
            <a:pPr marL="0" indent="0">
              <a:buNone/>
            </a:pPr>
            <a:r>
              <a:rPr lang="tr-TR" sz="2400" b="1" dirty="0" smtClean="0">
                <a:solidFill>
                  <a:srgbClr val="FF0000"/>
                </a:solidFill>
                <a:effectLst>
                  <a:outerShdw blurRad="38100" dist="38100" dir="2700000" algn="tl">
                    <a:srgbClr val="C0C0C0"/>
                  </a:outerShdw>
                </a:effectLst>
                <a:latin typeface="Calibri" pitchFamily="34" charset="0"/>
              </a:rPr>
              <a:t>    </a:t>
            </a:r>
            <a:r>
              <a:rPr lang="tr-TR" sz="2400" b="1" dirty="0" smtClean="0">
                <a:solidFill>
                  <a:schemeClr val="tx1"/>
                </a:solidFill>
                <a:effectLst>
                  <a:outerShdw blurRad="38100" dist="38100" dir="2700000" algn="tl">
                    <a:srgbClr val="C0C0C0"/>
                  </a:outerShdw>
                </a:effectLst>
                <a:latin typeface="Calibri" pitchFamily="34" charset="0"/>
              </a:rPr>
              <a:t>SP Hazırlama Ekip Üyeleri</a:t>
            </a:r>
            <a:endParaRPr lang="tr-TR" sz="2400" dirty="0" smtClean="0">
              <a:solidFill>
                <a:schemeClr val="tx1"/>
              </a:solidFill>
              <a:latin typeface="Calibri" pitchFamily="34" charset="0"/>
            </a:endParaRPr>
          </a:p>
          <a:p>
            <a:r>
              <a:rPr lang="tr-TR" sz="2400" dirty="0" smtClean="0">
                <a:latin typeface="Calibri" pitchFamily="34" charset="0"/>
              </a:rPr>
              <a:t>Milli Eğitim Şube Müdürü</a:t>
            </a:r>
          </a:p>
          <a:p>
            <a:r>
              <a:rPr lang="tr-TR" sz="2400" dirty="0" smtClean="0">
                <a:latin typeface="Calibri" pitchFamily="34" charset="0"/>
              </a:rPr>
              <a:t>Okul Müdürü </a:t>
            </a:r>
          </a:p>
          <a:p>
            <a:r>
              <a:rPr lang="tr-TR" sz="2400" dirty="0">
                <a:latin typeface="Calibri" pitchFamily="34" charset="0"/>
              </a:rPr>
              <a:t>Okul Müdürü </a:t>
            </a:r>
          </a:p>
          <a:p>
            <a:r>
              <a:rPr lang="tr-TR" sz="2400" dirty="0" smtClean="0">
                <a:latin typeface="Calibri" pitchFamily="34" charset="0"/>
              </a:rPr>
              <a:t>Okul Müdür Yardımcısı</a:t>
            </a:r>
          </a:p>
          <a:p>
            <a:r>
              <a:rPr lang="tr-TR" sz="2400" dirty="0" smtClean="0">
                <a:latin typeface="Calibri" pitchFamily="34" charset="0"/>
              </a:rPr>
              <a:t>Öğretmen</a:t>
            </a:r>
          </a:p>
          <a:p>
            <a:r>
              <a:rPr lang="tr-TR" sz="2400" dirty="0" smtClean="0">
                <a:latin typeface="Calibri" pitchFamily="34" charset="0"/>
              </a:rPr>
              <a:t>Öğretmen</a:t>
            </a:r>
          </a:p>
          <a:p>
            <a:r>
              <a:rPr lang="tr-TR" sz="2400" dirty="0" smtClean="0">
                <a:latin typeface="Calibri" pitchFamily="34" charset="0"/>
              </a:rPr>
              <a:t>Şef (SGB’ den sorumlu)</a:t>
            </a:r>
          </a:p>
        </p:txBody>
      </p:sp>
    </p:spTree>
    <p:extLst>
      <p:ext uri="{BB962C8B-B14F-4D97-AF65-F5344CB8AC3E}">
        <p14:creationId xmlns:p14="http://schemas.microsoft.com/office/powerpoint/2010/main" val="253105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2593262289"/>
              </p:ext>
            </p:extLst>
          </p:nvPr>
        </p:nvGraphicFramePr>
        <p:xfrm>
          <a:off x="0" y="332656"/>
          <a:ext cx="89644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6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3308654200"/>
              </p:ext>
            </p:extLst>
          </p:nvPr>
        </p:nvGraphicFramePr>
        <p:xfrm>
          <a:off x="395536" y="548680"/>
          <a:ext cx="842493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846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Özel 1">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FFF0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485</TotalTime>
  <Words>1032</Words>
  <Application>Microsoft Office PowerPoint</Application>
  <PresentationFormat>Ekran Gösterisi (4:3)</PresentationFormat>
  <Paragraphs>204</Paragraphs>
  <Slides>23</Slides>
  <Notes>7</Notes>
  <HiddenSlides>0</HiddenSlides>
  <MMClips>0</MMClips>
  <ScaleCrop>false</ScaleCrop>
  <HeadingPairs>
    <vt:vector size="4" baseType="variant">
      <vt:variant>
        <vt:lpstr>Tema</vt:lpstr>
      </vt:variant>
      <vt:variant>
        <vt:i4>2</vt:i4>
      </vt:variant>
      <vt:variant>
        <vt:lpstr>Slayt Başlıkları</vt:lpstr>
      </vt:variant>
      <vt:variant>
        <vt:i4>23</vt:i4>
      </vt:variant>
    </vt:vector>
  </HeadingPairs>
  <TitlesOfParts>
    <vt:vector size="25" baseType="lpstr">
      <vt:lpstr>Dalga Biçimi</vt:lpstr>
      <vt:lpstr>Ofis Teması</vt:lpstr>
      <vt:lpstr>MEVCUT DURUM ANALİZİ-1</vt:lpstr>
      <vt:lpstr>Durum Analizi</vt:lpstr>
      <vt:lpstr>Tarihsel Gelişim</vt:lpstr>
      <vt:lpstr>Tarihsel Gelişim</vt:lpstr>
      <vt:lpstr>Tarihsel Gelişim</vt:lpstr>
      <vt:lpstr>Planların Değerlendirilme Kriterleri  (Tarihsel Gelişim)</vt:lpstr>
      <vt:lpstr>PLANLARIN DEĞERLENDİRİLME KRİTERLERİ  (Üst Kurul ve Hazırlama Ekibi)</vt:lpstr>
      <vt:lpstr>PowerPoint Sunusu</vt:lpstr>
      <vt:lpstr>PowerPoint Sunusu</vt:lpstr>
      <vt:lpstr>YASAL YÜKÜMLÜLÜKLER VE MEVZUAT ANALİZİ</vt:lpstr>
      <vt:lpstr>YASAL YÜKÜMLÜLÜKLER</vt:lpstr>
      <vt:lpstr>YASAL YÜKÜMLÜLÜKLER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MEVCUT DURUM ANALİZİ</dc:title>
  <dc:creator>pc4</dc:creator>
  <cp:lastModifiedBy>pc4</cp:lastModifiedBy>
  <cp:revision>48</cp:revision>
  <cp:lastPrinted>2015-02-03T09:35:12Z</cp:lastPrinted>
  <dcterms:created xsi:type="dcterms:W3CDTF">2014-12-16T13:21:29Z</dcterms:created>
  <dcterms:modified xsi:type="dcterms:W3CDTF">2015-02-06T06:49:01Z</dcterms:modified>
</cp:coreProperties>
</file>