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315" r:id="rId2"/>
    <p:sldId id="301" r:id="rId3"/>
    <p:sldId id="316" r:id="rId4"/>
    <p:sldId id="269" r:id="rId5"/>
    <p:sldId id="270" r:id="rId6"/>
    <p:sldId id="313" r:id="rId7"/>
    <p:sldId id="271" r:id="rId8"/>
    <p:sldId id="294" r:id="rId9"/>
    <p:sldId id="275" r:id="rId10"/>
    <p:sldId id="310" r:id="rId11"/>
    <p:sldId id="305" r:id="rId12"/>
    <p:sldId id="304" r:id="rId13"/>
    <p:sldId id="287" r:id="rId14"/>
    <p:sldId id="288" r:id="rId15"/>
    <p:sldId id="311" r:id="rId16"/>
    <p:sldId id="312" r:id="rId17"/>
    <p:sldId id="297" r:id="rId18"/>
    <p:sldId id="298" r:id="rId19"/>
    <p:sldId id="308" r:id="rId20"/>
    <p:sldId id="306" r:id="rId21"/>
    <p:sldId id="307" r:id="rId22"/>
    <p:sldId id="309" r:id="rId23"/>
    <p:sldId id="299" r:id="rId24"/>
    <p:sldId id="30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  <a:srgbClr val="FFDA65"/>
    <a:srgbClr val="FFFF93"/>
    <a:srgbClr val="FFFF6D"/>
    <a:srgbClr val="1DC4FF"/>
    <a:srgbClr val="FFFF65"/>
    <a:srgbClr val="E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165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CA1ED-18D9-46C9-8B34-E0E195813411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165A86F-DAFE-4F20-89B2-03E2143E598D}">
      <dgm:prSet phldrT="[Metin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Kurumun ürün ve hizmetleri ile ilgisi olan, kurumdan doğrudan veya dolaylı, olumlu yada olumsuz yönde etkilenen veya kurumu etkileyen kişi, grup, kurum veya kuruluşlara </a:t>
          </a:r>
          <a:r>
            <a:rPr lang="tr-TR" sz="28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“paydaş” </a:t>
          </a:r>
          <a:r>
            <a:rPr lang="tr-TR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denir.</a:t>
          </a:r>
          <a:endParaRPr lang="tr-TR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7305445F-1278-46A8-A993-7EF6C0636C88}" type="parTrans" cxnId="{21C5CD7B-4C21-4E9A-BEE4-0CFC49821A22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51420487-F715-46BA-B6FA-140410F911D0}" type="sibTrans" cxnId="{21C5CD7B-4C21-4E9A-BEE4-0CFC49821A22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05BCFB6F-0D66-482F-BF79-2FFF2EB66C77}">
      <dgm:prSet phldrT="[Metin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Kurumdan etkilenen veya kurumu etkileyen kurum içindeki kişi, grup veya kurumlara </a:t>
          </a:r>
          <a:r>
            <a:rPr lang="tr-TR" sz="2800" b="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“iç paydaş” </a:t>
          </a:r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denir.</a:t>
          </a:r>
        </a:p>
      </dgm:t>
    </dgm:pt>
    <dgm:pt modelId="{C2820B90-988B-41BB-83CC-1B4B14C85766}" type="parTrans" cxnId="{FBE53F27-1418-4E49-80C1-4C097DA36F03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FEDAADE7-0CDD-49A1-A057-1E3451CE97EB}" type="sibTrans" cxnId="{FBE53F27-1418-4E49-80C1-4C097DA36F03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1C929EDA-C3B5-4E29-8ED6-7C3422A0AB16}">
      <dgm:prSet/>
      <dgm:spPr/>
      <dgm:t>
        <a:bodyPr/>
        <a:lstStyle/>
        <a:p>
          <a:endParaRPr lang="tr-TR" sz="2400" b="1" dirty="0">
            <a:latin typeface="Times New Roman" pitchFamily="18" charset="0"/>
            <a:cs typeface="Times New Roman" pitchFamily="18" charset="0"/>
          </a:endParaRPr>
        </a:p>
      </dgm:t>
    </dgm:pt>
    <dgm:pt modelId="{3206CF9D-E2B4-4FFC-B017-AB67B8E69ED0}" type="parTrans" cxnId="{1383FFE8-1B30-4557-9D66-864A51B9E786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74457144-4268-4554-9298-1E6160B9CB8F}" type="sibTrans" cxnId="{1383FFE8-1B30-4557-9D66-864A51B9E786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052EAE3C-74F5-489F-A809-7918F21A371D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algn="l"/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Kurumdan etkilenen veya kurumu etkileyen kurum dışındaki kişi, grup veya kurumlara </a:t>
          </a:r>
          <a:r>
            <a:rPr lang="tr-TR" sz="2800" b="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“dış paydaş” </a:t>
          </a:r>
          <a:r>
            <a:rPr lang="tr-TR" sz="2800" b="0" dirty="0" smtClean="0">
              <a:latin typeface="Times New Roman" pitchFamily="18" charset="0"/>
              <a:cs typeface="Times New Roman" pitchFamily="18" charset="0"/>
            </a:rPr>
            <a:t>denir.</a:t>
          </a:r>
        </a:p>
      </dgm:t>
    </dgm:pt>
    <dgm:pt modelId="{3E355B56-F02A-4BA3-B5D1-B47D662A3F56}" type="parTrans" cxnId="{454475A6-30F3-4056-A8FC-E1A2073FC52E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83FF72EB-C3B5-4CC2-8F8A-57BC691336CB}" type="sibTrans" cxnId="{454475A6-30F3-4056-A8FC-E1A2073FC52E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426DEA03-49DA-4922-99CC-8149EEF347DA}" type="pres">
      <dgm:prSet presAssocID="{2A7CA1ED-18D9-46C9-8B34-E0E19581341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CF6FFF-5782-49AD-80BE-ED9860452C13}" type="pres">
      <dgm:prSet presAssocID="{2165A86F-DAFE-4F20-89B2-03E2143E598D}" presName="roof" presStyleLbl="dkBgShp" presStyleIdx="0" presStyleCnt="2" custScaleY="116666" custLinFactNeighborY="20834"/>
      <dgm:spPr/>
      <dgm:t>
        <a:bodyPr/>
        <a:lstStyle/>
        <a:p>
          <a:endParaRPr lang="tr-TR"/>
        </a:p>
      </dgm:t>
    </dgm:pt>
    <dgm:pt modelId="{7CEE1198-6C6B-438A-A0D1-06AE187FBBFA}" type="pres">
      <dgm:prSet presAssocID="{2165A86F-DAFE-4F20-89B2-03E2143E598D}" presName="pillars" presStyleCnt="0"/>
      <dgm:spPr/>
    </dgm:pt>
    <dgm:pt modelId="{B1BC8133-81AB-4C41-B5EA-1C9BA093C5A2}" type="pres">
      <dgm:prSet presAssocID="{2165A86F-DAFE-4F20-89B2-03E2143E598D}" presName="pillar1" presStyleLbl="node1" presStyleIdx="0" presStyleCnt="2" custScaleX="86779" custScaleY="79771" custLinFactNeighborY="150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6D7458-CE5C-482A-8A83-CE4DBA082847}" type="pres">
      <dgm:prSet presAssocID="{052EAE3C-74F5-489F-A809-7918F21A371D}" presName="pillarX" presStyleLbl="node1" presStyleIdx="1" presStyleCnt="2" custScaleX="87964" custScaleY="79858" custLinFactNeighborY="156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895FD8-E8A7-46C9-9EE7-F93D6EA4E4EB}" type="pres">
      <dgm:prSet presAssocID="{2165A86F-DAFE-4F20-89B2-03E2143E598D}" presName="base" presStyleLbl="dkBgShp" presStyleIdx="1" presStyleCnt="2"/>
      <dgm:spPr/>
    </dgm:pt>
  </dgm:ptLst>
  <dgm:cxnLst>
    <dgm:cxn modelId="{FBE53F27-1418-4E49-80C1-4C097DA36F03}" srcId="{2165A86F-DAFE-4F20-89B2-03E2143E598D}" destId="{05BCFB6F-0D66-482F-BF79-2FFF2EB66C77}" srcOrd="0" destOrd="0" parTransId="{C2820B90-988B-41BB-83CC-1B4B14C85766}" sibTransId="{FEDAADE7-0CDD-49A1-A057-1E3451CE97EB}"/>
    <dgm:cxn modelId="{1383FFE8-1B30-4557-9D66-864A51B9E786}" srcId="{2A7CA1ED-18D9-46C9-8B34-E0E195813411}" destId="{1C929EDA-C3B5-4E29-8ED6-7C3422A0AB16}" srcOrd="1" destOrd="0" parTransId="{3206CF9D-E2B4-4FFC-B017-AB67B8E69ED0}" sibTransId="{74457144-4268-4554-9298-1E6160B9CB8F}"/>
    <dgm:cxn modelId="{F58A0FA8-321D-40E0-92E2-602C74C83FD2}" type="presOf" srcId="{05BCFB6F-0D66-482F-BF79-2FFF2EB66C77}" destId="{B1BC8133-81AB-4C41-B5EA-1C9BA093C5A2}" srcOrd="0" destOrd="0" presId="urn:microsoft.com/office/officeart/2005/8/layout/hList3"/>
    <dgm:cxn modelId="{19E7AD1B-B323-41ED-A606-19F49014FEA2}" type="presOf" srcId="{052EAE3C-74F5-489F-A809-7918F21A371D}" destId="{A26D7458-CE5C-482A-8A83-CE4DBA082847}" srcOrd="0" destOrd="0" presId="urn:microsoft.com/office/officeart/2005/8/layout/hList3"/>
    <dgm:cxn modelId="{21C5CD7B-4C21-4E9A-BEE4-0CFC49821A22}" srcId="{2A7CA1ED-18D9-46C9-8B34-E0E195813411}" destId="{2165A86F-DAFE-4F20-89B2-03E2143E598D}" srcOrd="0" destOrd="0" parTransId="{7305445F-1278-46A8-A993-7EF6C0636C88}" sibTransId="{51420487-F715-46BA-B6FA-140410F911D0}"/>
    <dgm:cxn modelId="{FFAC2C90-0E49-41FA-8EF2-80F85551B503}" type="presOf" srcId="{2A7CA1ED-18D9-46C9-8B34-E0E195813411}" destId="{426DEA03-49DA-4922-99CC-8149EEF347DA}" srcOrd="0" destOrd="0" presId="urn:microsoft.com/office/officeart/2005/8/layout/hList3"/>
    <dgm:cxn modelId="{EA216250-9CD7-44BC-BCC2-6D2BEA9894E8}" type="presOf" srcId="{2165A86F-DAFE-4F20-89B2-03E2143E598D}" destId="{E7CF6FFF-5782-49AD-80BE-ED9860452C13}" srcOrd="0" destOrd="0" presId="urn:microsoft.com/office/officeart/2005/8/layout/hList3"/>
    <dgm:cxn modelId="{454475A6-30F3-4056-A8FC-E1A2073FC52E}" srcId="{2165A86F-DAFE-4F20-89B2-03E2143E598D}" destId="{052EAE3C-74F5-489F-A809-7918F21A371D}" srcOrd="1" destOrd="0" parTransId="{3E355B56-F02A-4BA3-B5D1-B47D662A3F56}" sibTransId="{83FF72EB-C3B5-4CC2-8F8A-57BC691336CB}"/>
    <dgm:cxn modelId="{72297CBB-B918-4727-9426-1C2F54A9C3AB}" type="presParOf" srcId="{426DEA03-49DA-4922-99CC-8149EEF347DA}" destId="{E7CF6FFF-5782-49AD-80BE-ED9860452C13}" srcOrd="0" destOrd="0" presId="urn:microsoft.com/office/officeart/2005/8/layout/hList3"/>
    <dgm:cxn modelId="{42BA2489-1966-4382-BE2D-AC04635CFF17}" type="presParOf" srcId="{426DEA03-49DA-4922-99CC-8149EEF347DA}" destId="{7CEE1198-6C6B-438A-A0D1-06AE187FBBFA}" srcOrd="1" destOrd="0" presId="urn:microsoft.com/office/officeart/2005/8/layout/hList3"/>
    <dgm:cxn modelId="{FA396910-4F9F-47A5-8B56-80F2FE5C0EB8}" type="presParOf" srcId="{7CEE1198-6C6B-438A-A0D1-06AE187FBBFA}" destId="{B1BC8133-81AB-4C41-B5EA-1C9BA093C5A2}" srcOrd="0" destOrd="0" presId="urn:microsoft.com/office/officeart/2005/8/layout/hList3"/>
    <dgm:cxn modelId="{BDA22910-F784-4B56-A23A-41DE6A8B3FA9}" type="presParOf" srcId="{7CEE1198-6C6B-438A-A0D1-06AE187FBBFA}" destId="{A26D7458-CE5C-482A-8A83-CE4DBA082847}" srcOrd="1" destOrd="0" presId="urn:microsoft.com/office/officeart/2005/8/layout/hList3"/>
    <dgm:cxn modelId="{248F6420-44AB-48DE-B8D9-A6ABDC48E560}" type="presParOf" srcId="{426DEA03-49DA-4922-99CC-8149EEF347DA}" destId="{E8895FD8-E8A7-46C9-9EE7-F93D6EA4E4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713E80-9093-4099-9095-9EB99F1D2F95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9F2F8C62-CE91-4920-83B6-B579C9D3F015}">
      <dgm:prSet phldrT="[Metin]"/>
      <dgm:spPr>
        <a:solidFill>
          <a:srgbClr val="0070C0"/>
        </a:solidFill>
      </dgm:spPr>
      <dgm:t>
        <a:bodyPr/>
        <a:lstStyle/>
        <a:p>
          <a:r>
            <a:rPr lang="tr-TR" b="1" dirty="0" smtClean="0"/>
            <a:t>Politik  / Hukuki Faktörler</a:t>
          </a:r>
          <a:endParaRPr lang="tr-TR" b="1" dirty="0"/>
        </a:p>
      </dgm:t>
    </dgm:pt>
    <dgm:pt modelId="{0D463370-4C8A-4810-9C02-30EC8322CC65}" type="parTrans" cxnId="{EA4E18C2-F21C-43F4-A2E9-E6ED4340FEA9}">
      <dgm:prSet/>
      <dgm:spPr/>
      <dgm:t>
        <a:bodyPr/>
        <a:lstStyle/>
        <a:p>
          <a:endParaRPr lang="tr-TR"/>
        </a:p>
      </dgm:t>
    </dgm:pt>
    <dgm:pt modelId="{1617FE5E-D49B-4CE1-9B6F-E4594911ABD6}" type="sibTrans" cxnId="{EA4E18C2-F21C-43F4-A2E9-E6ED4340FEA9}">
      <dgm:prSet/>
      <dgm:spPr/>
      <dgm:t>
        <a:bodyPr/>
        <a:lstStyle/>
        <a:p>
          <a:endParaRPr lang="tr-TR"/>
        </a:p>
      </dgm:t>
    </dgm:pt>
    <dgm:pt modelId="{9575B46C-5388-440F-8EFC-8A0A1DC56122}">
      <dgm:prSet phldrT="[Metin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İlgili yasalar</a:t>
          </a:r>
          <a:endParaRPr lang="tr-TR" dirty="0"/>
        </a:p>
      </dgm:t>
    </dgm:pt>
    <dgm:pt modelId="{F7BEA802-4071-4696-8F8D-D249823B8629}" type="parTrans" cxnId="{EDFF346E-EA31-4204-86CA-873B7247BA24}">
      <dgm:prSet/>
      <dgm:spPr/>
      <dgm:t>
        <a:bodyPr/>
        <a:lstStyle/>
        <a:p>
          <a:endParaRPr lang="tr-TR"/>
        </a:p>
      </dgm:t>
    </dgm:pt>
    <dgm:pt modelId="{6F1D78FF-7537-4BED-B957-76F16659FDDB}" type="sibTrans" cxnId="{EDFF346E-EA31-4204-86CA-873B7247BA24}">
      <dgm:prSet/>
      <dgm:spPr/>
      <dgm:t>
        <a:bodyPr/>
        <a:lstStyle/>
        <a:p>
          <a:endParaRPr lang="tr-TR"/>
        </a:p>
      </dgm:t>
    </dgm:pt>
    <dgm:pt modelId="{74F1A4E6-FD17-4F88-8C10-E04A0AF05775}">
      <dgm:prSet phldrT="[Metin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Hükümet politikaları</a:t>
          </a:r>
          <a:endParaRPr lang="tr-TR" dirty="0"/>
        </a:p>
      </dgm:t>
    </dgm:pt>
    <dgm:pt modelId="{B2D810C8-5DF6-45C6-A703-3F574630726E}" type="parTrans" cxnId="{8A816477-4944-46CF-9DBA-252D26C58066}">
      <dgm:prSet/>
      <dgm:spPr/>
      <dgm:t>
        <a:bodyPr/>
        <a:lstStyle/>
        <a:p>
          <a:endParaRPr lang="tr-TR"/>
        </a:p>
      </dgm:t>
    </dgm:pt>
    <dgm:pt modelId="{8D23B4D5-0CDD-4AF8-BF9B-9F93FAC36468}" type="sibTrans" cxnId="{8A816477-4944-46CF-9DBA-252D26C58066}">
      <dgm:prSet/>
      <dgm:spPr/>
      <dgm:t>
        <a:bodyPr/>
        <a:lstStyle/>
        <a:p>
          <a:endParaRPr lang="tr-TR"/>
        </a:p>
      </dgm:t>
    </dgm:pt>
    <dgm:pt modelId="{7F3C09EC-4095-4FC7-9222-C9B630D18FF1}">
      <dgm:prSet phldrT="[Metin]"/>
      <dgm:spPr>
        <a:solidFill>
          <a:srgbClr val="FF0000"/>
        </a:solidFill>
      </dgm:spPr>
      <dgm:t>
        <a:bodyPr/>
        <a:lstStyle/>
        <a:p>
          <a:r>
            <a:rPr lang="tr-TR" b="1" dirty="0" smtClean="0"/>
            <a:t>Ekonomik Faktörler</a:t>
          </a:r>
          <a:endParaRPr lang="tr-TR" b="1" dirty="0"/>
        </a:p>
      </dgm:t>
    </dgm:pt>
    <dgm:pt modelId="{9FDDB371-4545-4039-8EAB-C679D887E34A}" type="parTrans" cxnId="{36C98F14-9F5B-4416-AC6A-6256C398644F}">
      <dgm:prSet/>
      <dgm:spPr/>
      <dgm:t>
        <a:bodyPr/>
        <a:lstStyle/>
        <a:p>
          <a:endParaRPr lang="tr-TR"/>
        </a:p>
      </dgm:t>
    </dgm:pt>
    <dgm:pt modelId="{6E679F46-D2C0-46F4-80A0-019AE85D34BC}" type="sibTrans" cxnId="{36C98F14-9F5B-4416-AC6A-6256C398644F}">
      <dgm:prSet/>
      <dgm:spPr/>
      <dgm:t>
        <a:bodyPr/>
        <a:lstStyle/>
        <a:p>
          <a:endParaRPr lang="tr-TR"/>
        </a:p>
      </dgm:t>
    </dgm:pt>
    <dgm:pt modelId="{DD28C98D-2BBD-4B65-88D5-AFA7FBD6C9D0}">
      <dgm:prSet phldrT="[Metin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Dünyadaki genel ekonomik durum</a:t>
          </a:r>
          <a:endParaRPr lang="tr-TR" dirty="0"/>
        </a:p>
      </dgm:t>
    </dgm:pt>
    <dgm:pt modelId="{68532F00-2FA6-40B1-A9B2-9CFE7C0A0A99}" type="parTrans" cxnId="{2EB1AD3A-0E93-418C-BE0C-6A2C33DD7F1B}">
      <dgm:prSet/>
      <dgm:spPr/>
      <dgm:t>
        <a:bodyPr/>
        <a:lstStyle/>
        <a:p>
          <a:endParaRPr lang="tr-TR"/>
        </a:p>
      </dgm:t>
    </dgm:pt>
    <dgm:pt modelId="{A278124C-69F5-4607-B1F9-EBD5426A0749}" type="sibTrans" cxnId="{2EB1AD3A-0E93-418C-BE0C-6A2C33DD7F1B}">
      <dgm:prSet/>
      <dgm:spPr/>
      <dgm:t>
        <a:bodyPr/>
        <a:lstStyle/>
        <a:p>
          <a:endParaRPr lang="tr-TR"/>
        </a:p>
      </dgm:t>
    </dgm:pt>
    <dgm:pt modelId="{DE208734-590A-41C8-91BD-AA87075D1D8E}">
      <dgm:prSet phldrT="[Metin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Uluslararası ekonomik kuruluşlar</a:t>
          </a:r>
          <a:endParaRPr lang="tr-TR" dirty="0"/>
        </a:p>
      </dgm:t>
    </dgm:pt>
    <dgm:pt modelId="{96A287F4-6B19-436D-8E8A-2C2ABA8BDEBE}" type="parTrans" cxnId="{4A72EA18-4828-410C-88E0-2EDC02278FF6}">
      <dgm:prSet/>
      <dgm:spPr/>
      <dgm:t>
        <a:bodyPr/>
        <a:lstStyle/>
        <a:p>
          <a:endParaRPr lang="tr-TR"/>
        </a:p>
      </dgm:t>
    </dgm:pt>
    <dgm:pt modelId="{39C15470-210B-454B-9285-C9C4FE0507D0}" type="sibTrans" cxnId="{4A72EA18-4828-410C-88E0-2EDC02278FF6}">
      <dgm:prSet/>
      <dgm:spPr/>
      <dgm:t>
        <a:bodyPr/>
        <a:lstStyle/>
        <a:p>
          <a:endParaRPr lang="tr-TR"/>
        </a:p>
      </dgm:t>
    </dgm:pt>
    <dgm:pt modelId="{976BB0D8-4755-4D61-90DC-1ABF42D29BD5}">
      <dgm:prSet phldrT="[Metin]"/>
      <dgm:spPr>
        <a:solidFill>
          <a:srgbClr val="FFFF00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Sosyo-kültürel </a:t>
          </a:r>
          <a:r>
            <a:rPr lang="tr-TR" b="1" dirty="0" smtClean="0">
              <a:solidFill>
                <a:schemeClr val="tx1"/>
              </a:solidFill>
            </a:rPr>
            <a:t>Faktörler</a:t>
          </a:r>
          <a:endParaRPr lang="tr-TR" b="1" dirty="0">
            <a:solidFill>
              <a:schemeClr val="tx1"/>
            </a:solidFill>
          </a:endParaRPr>
        </a:p>
      </dgm:t>
    </dgm:pt>
    <dgm:pt modelId="{054F5DC7-65A9-4884-B3A4-8D30A0B3041C}" type="parTrans" cxnId="{70F4C270-AB03-4849-84BC-EB45CE7CE22F}">
      <dgm:prSet/>
      <dgm:spPr/>
      <dgm:t>
        <a:bodyPr/>
        <a:lstStyle/>
        <a:p>
          <a:endParaRPr lang="tr-TR"/>
        </a:p>
      </dgm:t>
    </dgm:pt>
    <dgm:pt modelId="{E51909D0-8E3D-4214-88C4-3D10CA0F490B}" type="sibTrans" cxnId="{70F4C270-AB03-4849-84BC-EB45CE7CE22F}">
      <dgm:prSet/>
      <dgm:spPr/>
      <dgm:t>
        <a:bodyPr/>
        <a:lstStyle/>
        <a:p>
          <a:endParaRPr lang="tr-TR"/>
        </a:p>
      </dgm:t>
    </dgm:pt>
    <dgm:pt modelId="{A10E3049-83B5-41F7-A6EC-D9CFF5C7536C}">
      <dgm:prSet phldrT="[Metin]"/>
      <dgm:spPr>
        <a:solidFill>
          <a:srgbClr val="FFFF93">
            <a:alpha val="89804"/>
          </a:srgbClr>
        </a:solidFill>
      </dgm:spPr>
      <dgm:t>
        <a:bodyPr/>
        <a:lstStyle/>
        <a:p>
          <a:r>
            <a:rPr lang="tr-TR" dirty="0" smtClean="0"/>
            <a:t>Yeni ihtiyaç ve istekler</a:t>
          </a:r>
          <a:endParaRPr lang="tr-TR" dirty="0"/>
        </a:p>
      </dgm:t>
    </dgm:pt>
    <dgm:pt modelId="{E041C11E-49C6-4EB1-B44A-F43F45BC49FD}" type="parTrans" cxnId="{32365A3B-BDFF-424B-B2C9-6ABB6E8F1F89}">
      <dgm:prSet/>
      <dgm:spPr/>
      <dgm:t>
        <a:bodyPr/>
        <a:lstStyle/>
        <a:p>
          <a:endParaRPr lang="tr-TR"/>
        </a:p>
      </dgm:t>
    </dgm:pt>
    <dgm:pt modelId="{BDCF5572-D678-44D1-8C8C-2E75A3ADE9E0}" type="sibTrans" cxnId="{32365A3B-BDFF-424B-B2C9-6ABB6E8F1F89}">
      <dgm:prSet/>
      <dgm:spPr/>
      <dgm:t>
        <a:bodyPr/>
        <a:lstStyle/>
        <a:p>
          <a:endParaRPr lang="tr-TR"/>
        </a:p>
      </dgm:t>
    </dgm:pt>
    <dgm:pt modelId="{725D75BC-B312-4566-84D8-C5C17C878991}">
      <dgm:prSet phldrT="[Metin]"/>
      <dgm:spPr>
        <a:solidFill>
          <a:srgbClr val="FFFF93">
            <a:alpha val="89804"/>
          </a:srgbClr>
        </a:solidFill>
      </dgm:spPr>
      <dgm:t>
        <a:bodyPr/>
        <a:lstStyle/>
        <a:p>
          <a:r>
            <a:rPr lang="tr-TR" dirty="0" smtClean="0"/>
            <a:t>Toplumun yaş ve eğitim dağılımı</a:t>
          </a:r>
          <a:endParaRPr lang="tr-TR" dirty="0"/>
        </a:p>
      </dgm:t>
    </dgm:pt>
    <dgm:pt modelId="{24DB032C-B09F-4093-9FE9-31B02FAB3A83}" type="parTrans" cxnId="{A7B63FAD-EB2A-4CEE-9AEA-0D5592C4B44B}">
      <dgm:prSet/>
      <dgm:spPr/>
      <dgm:t>
        <a:bodyPr/>
        <a:lstStyle/>
        <a:p>
          <a:endParaRPr lang="tr-TR"/>
        </a:p>
      </dgm:t>
    </dgm:pt>
    <dgm:pt modelId="{D939D2D2-D2F7-4E34-9364-3CA00EC1A072}" type="sibTrans" cxnId="{A7B63FAD-EB2A-4CEE-9AEA-0D5592C4B44B}">
      <dgm:prSet/>
      <dgm:spPr/>
      <dgm:t>
        <a:bodyPr/>
        <a:lstStyle/>
        <a:p>
          <a:endParaRPr lang="tr-TR"/>
        </a:p>
      </dgm:t>
    </dgm:pt>
    <dgm:pt modelId="{AF0E3E2F-9BE9-4B96-9287-F9B9E80E4C7F}">
      <dgm:prSet phldrT="[Metin]"/>
      <dgm:spPr>
        <a:solidFill>
          <a:srgbClr val="FFC000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Teknolojik Faktörler</a:t>
          </a:r>
          <a:endParaRPr lang="tr-TR" b="1" dirty="0">
            <a:solidFill>
              <a:schemeClr val="tx1"/>
            </a:solidFill>
          </a:endParaRPr>
        </a:p>
      </dgm:t>
    </dgm:pt>
    <dgm:pt modelId="{EF7D9DA6-0170-4E28-BC16-6CD7050ED1A7}" type="parTrans" cxnId="{AAC01101-1C8B-4124-8CCE-81AF2C797536}">
      <dgm:prSet/>
      <dgm:spPr/>
      <dgm:t>
        <a:bodyPr/>
        <a:lstStyle/>
        <a:p>
          <a:endParaRPr lang="tr-TR"/>
        </a:p>
      </dgm:t>
    </dgm:pt>
    <dgm:pt modelId="{EF2CEB48-4236-4C5B-B7CE-200462B9AB4B}" type="sibTrans" cxnId="{AAC01101-1C8B-4124-8CCE-81AF2C797536}">
      <dgm:prSet/>
      <dgm:spPr/>
      <dgm:t>
        <a:bodyPr/>
        <a:lstStyle/>
        <a:p>
          <a:endParaRPr lang="tr-TR"/>
        </a:p>
      </dgm:t>
    </dgm:pt>
    <dgm:pt modelId="{0B5B4D5B-B99C-494C-BBFC-DBD2A334261C}">
      <dgm:prSet phldrT="[Metin]"/>
      <dgm:spPr>
        <a:solidFill>
          <a:srgbClr val="FFEBAB">
            <a:alpha val="89804"/>
          </a:srgbClr>
        </a:solidFill>
      </dgm:spPr>
      <dgm:t>
        <a:bodyPr/>
        <a:lstStyle/>
        <a:p>
          <a:r>
            <a:rPr lang="tr-TR" dirty="0" smtClean="0"/>
            <a:t>BİT kullanımının yaygınlığı</a:t>
          </a:r>
          <a:endParaRPr lang="tr-TR" dirty="0"/>
        </a:p>
      </dgm:t>
    </dgm:pt>
    <dgm:pt modelId="{BF720B62-BE28-4759-92F4-314E1DB8DA29}" type="parTrans" cxnId="{D5DC31EF-18EF-420E-9D01-50A4EA90804A}">
      <dgm:prSet/>
      <dgm:spPr/>
      <dgm:t>
        <a:bodyPr/>
        <a:lstStyle/>
        <a:p>
          <a:endParaRPr lang="tr-TR"/>
        </a:p>
      </dgm:t>
    </dgm:pt>
    <dgm:pt modelId="{11BD9131-D4A2-436F-BDBF-9A4AC5011283}" type="sibTrans" cxnId="{D5DC31EF-18EF-420E-9D01-50A4EA90804A}">
      <dgm:prSet/>
      <dgm:spPr/>
      <dgm:t>
        <a:bodyPr/>
        <a:lstStyle/>
        <a:p>
          <a:endParaRPr lang="tr-TR"/>
        </a:p>
      </dgm:t>
    </dgm:pt>
    <dgm:pt modelId="{09BB2CD5-4578-42A6-8299-1E25E0EE71A0}">
      <dgm:prSet phldrT="[Metin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Mevcut hükümetin durumu</a:t>
          </a:r>
          <a:endParaRPr lang="tr-TR" dirty="0"/>
        </a:p>
      </dgm:t>
    </dgm:pt>
    <dgm:pt modelId="{E816BF70-D97D-4996-AAD3-CA2887B05663}" type="parTrans" cxnId="{38ABFC32-8EDD-44FB-89C8-DE7289DEE8EB}">
      <dgm:prSet/>
      <dgm:spPr/>
      <dgm:t>
        <a:bodyPr/>
        <a:lstStyle/>
        <a:p>
          <a:endParaRPr lang="tr-TR"/>
        </a:p>
      </dgm:t>
    </dgm:pt>
    <dgm:pt modelId="{2267E63D-1BAA-4CA8-97E0-5A5E2310EDEA}" type="sibTrans" cxnId="{38ABFC32-8EDD-44FB-89C8-DE7289DEE8EB}">
      <dgm:prSet/>
      <dgm:spPr/>
      <dgm:t>
        <a:bodyPr/>
        <a:lstStyle/>
        <a:p>
          <a:endParaRPr lang="tr-TR"/>
        </a:p>
      </dgm:t>
    </dgm:pt>
    <dgm:pt modelId="{CED58E80-207B-4504-BDC2-17D5BEAE7CDF}">
      <dgm:prSet phldrT="[Metin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Devletin müdahalesi</a:t>
          </a:r>
          <a:endParaRPr lang="tr-TR" dirty="0"/>
        </a:p>
      </dgm:t>
    </dgm:pt>
    <dgm:pt modelId="{01638653-624C-4255-988B-7B61E7C5E867}" type="parTrans" cxnId="{FF3097DD-B10B-430D-B003-C29915DC2E23}">
      <dgm:prSet/>
      <dgm:spPr/>
      <dgm:t>
        <a:bodyPr/>
        <a:lstStyle/>
        <a:p>
          <a:endParaRPr lang="tr-TR"/>
        </a:p>
      </dgm:t>
    </dgm:pt>
    <dgm:pt modelId="{A5D8CD2D-A0AA-4FFF-A9B7-D256E2C58F77}" type="sibTrans" cxnId="{FF3097DD-B10B-430D-B003-C29915DC2E23}">
      <dgm:prSet/>
      <dgm:spPr/>
      <dgm:t>
        <a:bodyPr/>
        <a:lstStyle/>
        <a:p>
          <a:endParaRPr lang="tr-TR"/>
        </a:p>
      </dgm:t>
    </dgm:pt>
    <dgm:pt modelId="{61D3ECD3-89D8-46D8-A821-4DAF89BB2C58}">
      <dgm:prSet phldrT="[Metin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Uluslararası ilişkiler</a:t>
          </a:r>
          <a:endParaRPr lang="tr-TR" dirty="0"/>
        </a:p>
      </dgm:t>
    </dgm:pt>
    <dgm:pt modelId="{FAABDB22-EEBC-47CD-945D-BD1E979448E9}" type="parTrans" cxnId="{1193AF49-20DF-4CC5-81EB-39FA1B693B2F}">
      <dgm:prSet/>
      <dgm:spPr/>
      <dgm:t>
        <a:bodyPr/>
        <a:lstStyle/>
        <a:p>
          <a:endParaRPr lang="tr-TR"/>
        </a:p>
      </dgm:t>
    </dgm:pt>
    <dgm:pt modelId="{5D386A37-E722-4EB6-851B-289F2A52CA8B}" type="sibTrans" cxnId="{1193AF49-20DF-4CC5-81EB-39FA1B693B2F}">
      <dgm:prSet/>
      <dgm:spPr/>
      <dgm:t>
        <a:bodyPr/>
        <a:lstStyle/>
        <a:p>
          <a:endParaRPr lang="tr-TR"/>
        </a:p>
      </dgm:t>
    </dgm:pt>
    <dgm:pt modelId="{AB205931-B2C1-4BC9-A7AF-625B40A8059A}">
      <dgm:prSet phldrT="[Metin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Enflasyon ve değişim oranları</a:t>
          </a:r>
          <a:endParaRPr lang="tr-TR" dirty="0"/>
        </a:p>
      </dgm:t>
    </dgm:pt>
    <dgm:pt modelId="{25550F0F-084C-428B-BB13-25A5C3F3A05D}" type="parTrans" cxnId="{5EDBF0F5-74FB-4227-A52D-1A8AE5119B09}">
      <dgm:prSet/>
      <dgm:spPr/>
      <dgm:t>
        <a:bodyPr/>
        <a:lstStyle/>
        <a:p>
          <a:endParaRPr lang="tr-TR"/>
        </a:p>
      </dgm:t>
    </dgm:pt>
    <dgm:pt modelId="{E53303F5-2755-4A63-9BF7-F2DF97DEDE59}" type="sibTrans" cxnId="{5EDBF0F5-74FB-4227-A52D-1A8AE5119B09}">
      <dgm:prSet/>
      <dgm:spPr/>
      <dgm:t>
        <a:bodyPr/>
        <a:lstStyle/>
        <a:p>
          <a:endParaRPr lang="tr-TR"/>
        </a:p>
      </dgm:t>
    </dgm:pt>
    <dgm:pt modelId="{8C67E4B0-AA40-4111-BBCF-007576FCFC60}">
      <dgm:prSet phldrT="[Metin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İş gücü mevcudiyeti</a:t>
          </a:r>
          <a:endParaRPr lang="tr-TR" dirty="0"/>
        </a:p>
      </dgm:t>
    </dgm:pt>
    <dgm:pt modelId="{AB247CE2-5F50-41B6-8720-82B590CAF2AB}" type="parTrans" cxnId="{C63A9777-E14C-434A-9802-CE83B107C25C}">
      <dgm:prSet/>
      <dgm:spPr/>
      <dgm:t>
        <a:bodyPr/>
        <a:lstStyle/>
        <a:p>
          <a:endParaRPr lang="tr-TR"/>
        </a:p>
      </dgm:t>
    </dgm:pt>
    <dgm:pt modelId="{2C7DFCEC-DFBD-4203-A0F3-1A1858B5EF40}" type="sibTrans" cxnId="{C63A9777-E14C-434A-9802-CE83B107C25C}">
      <dgm:prSet/>
      <dgm:spPr/>
      <dgm:t>
        <a:bodyPr/>
        <a:lstStyle/>
        <a:p>
          <a:endParaRPr lang="tr-TR"/>
        </a:p>
      </dgm:t>
    </dgm:pt>
    <dgm:pt modelId="{6A5075CA-8A34-440E-B2D4-86559613CEC3}">
      <dgm:prSet phldrT="[Metin]"/>
      <dgm:spPr>
        <a:solidFill>
          <a:srgbClr val="FFFF93">
            <a:alpha val="89804"/>
          </a:srgbClr>
        </a:solidFill>
      </dgm:spPr>
      <dgm:t>
        <a:bodyPr/>
        <a:lstStyle/>
        <a:p>
          <a:r>
            <a:rPr lang="tr-TR" dirty="0" smtClean="0"/>
            <a:t>Doğum artış oranı ve ortalama ömür</a:t>
          </a:r>
          <a:endParaRPr lang="tr-TR" dirty="0"/>
        </a:p>
      </dgm:t>
    </dgm:pt>
    <dgm:pt modelId="{48ACDB67-3625-4F9C-A6EE-97F479E74716}" type="parTrans" cxnId="{C1C0184F-3AA1-4E86-974A-4BAF4FC55F9A}">
      <dgm:prSet/>
      <dgm:spPr/>
      <dgm:t>
        <a:bodyPr/>
        <a:lstStyle/>
        <a:p>
          <a:endParaRPr lang="tr-TR"/>
        </a:p>
      </dgm:t>
    </dgm:pt>
    <dgm:pt modelId="{1C739159-6499-449B-9E93-E8600EC0940D}" type="sibTrans" cxnId="{C1C0184F-3AA1-4E86-974A-4BAF4FC55F9A}">
      <dgm:prSet/>
      <dgm:spPr/>
      <dgm:t>
        <a:bodyPr/>
        <a:lstStyle/>
        <a:p>
          <a:endParaRPr lang="tr-TR"/>
        </a:p>
      </dgm:t>
    </dgm:pt>
    <dgm:pt modelId="{9B2C2B54-8921-4F9E-80A6-F222564B7E96}">
      <dgm:prSet phldrT="[Metin]"/>
      <dgm:spPr>
        <a:solidFill>
          <a:srgbClr val="FFFF93">
            <a:alpha val="89804"/>
          </a:srgbClr>
        </a:solidFill>
      </dgm:spPr>
      <dgm:t>
        <a:bodyPr/>
        <a:lstStyle/>
        <a:p>
          <a:r>
            <a:rPr lang="tr-TR" dirty="0" smtClean="0"/>
            <a:t>Toplumdaki etik değerler</a:t>
          </a:r>
          <a:endParaRPr lang="tr-TR" dirty="0"/>
        </a:p>
      </dgm:t>
    </dgm:pt>
    <dgm:pt modelId="{64B42712-BA26-44FF-9F6A-83CEDC9A08D1}" type="parTrans" cxnId="{29BA1112-9F77-4BE1-A2EC-6A91F3C9A2B7}">
      <dgm:prSet/>
      <dgm:spPr/>
      <dgm:t>
        <a:bodyPr/>
        <a:lstStyle/>
        <a:p>
          <a:endParaRPr lang="tr-TR"/>
        </a:p>
      </dgm:t>
    </dgm:pt>
    <dgm:pt modelId="{B14B93CE-8A7F-44AE-910D-B0D9459741A8}" type="sibTrans" cxnId="{29BA1112-9F77-4BE1-A2EC-6A91F3C9A2B7}">
      <dgm:prSet/>
      <dgm:spPr/>
      <dgm:t>
        <a:bodyPr/>
        <a:lstStyle/>
        <a:p>
          <a:endParaRPr lang="tr-TR"/>
        </a:p>
      </dgm:t>
    </dgm:pt>
    <dgm:pt modelId="{285A8579-1FE0-46EA-A985-3FD159E9D9D8}">
      <dgm:prSet phldrT="[Metin]"/>
      <dgm:spPr>
        <a:solidFill>
          <a:srgbClr val="FFFF93">
            <a:alpha val="89804"/>
          </a:srgbClr>
        </a:solidFill>
      </dgm:spPr>
      <dgm:t>
        <a:bodyPr/>
        <a:lstStyle/>
        <a:p>
          <a:r>
            <a:rPr lang="tr-TR" dirty="0" smtClean="0"/>
            <a:t>Çalışma ve boş zaman eğilimleri</a:t>
          </a:r>
          <a:endParaRPr lang="tr-TR" dirty="0"/>
        </a:p>
      </dgm:t>
    </dgm:pt>
    <dgm:pt modelId="{55B57BCE-F39D-455C-8195-5D478CFEA7F2}" type="parTrans" cxnId="{FC62CD22-D97F-40F9-B872-1099304A3FB0}">
      <dgm:prSet/>
      <dgm:spPr/>
      <dgm:t>
        <a:bodyPr/>
        <a:lstStyle/>
        <a:p>
          <a:endParaRPr lang="tr-TR"/>
        </a:p>
      </dgm:t>
    </dgm:pt>
    <dgm:pt modelId="{8E671564-660C-4014-920C-3CEE2F71CABD}" type="sibTrans" cxnId="{FC62CD22-D97F-40F9-B872-1099304A3FB0}">
      <dgm:prSet/>
      <dgm:spPr/>
      <dgm:t>
        <a:bodyPr/>
        <a:lstStyle/>
        <a:p>
          <a:endParaRPr lang="tr-TR"/>
        </a:p>
      </dgm:t>
    </dgm:pt>
    <dgm:pt modelId="{6AA00292-1797-4170-A8EC-DB53422C94F8}">
      <dgm:prSet phldrT="[Metin]"/>
      <dgm:spPr>
        <a:solidFill>
          <a:srgbClr val="FFEBAB">
            <a:alpha val="89804"/>
          </a:srgbClr>
        </a:solidFill>
      </dgm:spPr>
      <dgm:t>
        <a:bodyPr/>
        <a:lstStyle/>
        <a:p>
          <a:r>
            <a:rPr lang="tr-TR" dirty="0" smtClean="0"/>
            <a:t>Alternatif ve yeni teknolojiler</a:t>
          </a:r>
          <a:endParaRPr lang="tr-TR" dirty="0"/>
        </a:p>
      </dgm:t>
    </dgm:pt>
    <dgm:pt modelId="{3029FDD4-FA39-49E6-B8AF-A6EAC63D4FCC}" type="parTrans" cxnId="{C13671D2-FDC5-4468-BB90-205B4384237A}">
      <dgm:prSet/>
      <dgm:spPr/>
      <dgm:t>
        <a:bodyPr/>
        <a:lstStyle/>
        <a:p>
          <a:endParaRPr lang="tr-TR"/>
        </a:p>
      </dgm:t>
    </dgm:pt>
    <dgm:pt modelId="{46374B37-A1FE-4474-A756-53FB9701F2C3}" type="sibTrans" cxnId="{C13671D2-FDC5-4468-BB90-205B4384237A}">
      <dgm:prSet/>
      <dgm:spPr/>
      <dgm:t>
        <a:bodyPr/>
        <a:lstStyle/>
        <a:p>
          <a:endParaRPr lang="tr-TR"/>
        </a:p>
      </dgm:t>
    </dgm:pt>
    <dgm:pt modelId="{981BAF12-E815-4F9E-8EAB-020C4E2BC49F}">
      <dgm:prSet phldrT="[Metin]"/>
      <dgm:spPr>
        <a:solidFill>
          <a:srgbClr val="FFEBAB">
            <a:alpha val="89804"/>
          </a:srgbClr>
        </a:solidFill>
      </dgm:spPr>
      <dgm:t>
        <a:bodyPr/>
        <a:lstStyle/>
        <a:p>
          <a:endParaRPr lang="tr-TR" dirty="0"/>
        </a:p>
      </dgm:t>
    </dgm:pt>
    <dgm:pt modelId="{4CF38159-B39F-48E1-AA67-1278A64519B5}" type="parTrans" cxnId="{1364F85C-F5ED-4901-AEB1-5BD9DBDAD2E2}">
      <dgm:prSet/>
      <dgm:spPr/>
      <dgm:t>
        <a:bodyPr/>
        <a:lstStyle/>
        <a:p>
          <a:endParaRPr lang="tr-TR"/>
        </a:p>
      </dgm:t>
    </dgm:pt>
    <dgm:pt modelId="{426AD681-D2A9-406D-9C8B-77E3BFF67AD0}" type="sibTrans" cxnId="{1364F85C-F5ED-4901-AEB1-5BD9DBDAD2E2}">
      <dgm:prSet/>
      <dgm:spPr/>
      <dgm:t>
        <a:bodyPr/>
        <a:lstStyle/>
        <a:p>
          <a:endParaRPr lang="tr-TR"/>
        </a:p>
      </dgm:t>
    </dgm:pt>
    <dgm:pt modelId="{AC91C2CC-CF51-4486-B5F3-8FF20B48FB7E}">
      <dgm:prSet phldrT="[Metin]"/>
      <dgm:spPr>
        <a:solidFill>
          <a:srgbClr val="FFEBAB">
            <a:alpha val="89804"/>
          </a:srgbClr>
        </a:solidFill>
      </dgm:spPr>
      <dgm:t>
        <a:bodyPr/>
        <a:lstStyle/>
        <a:p>
          <a:r>
            <a:rPr lang="tr-TR" dirty="0" smtClean="0"/>
            <a:t>Hükümet, endüstri ve üniversitelerin ARGE harcamaları</a:t>
          </a:r>
          <a:endParaRPr lang="tr-TR" dirty="0"/>
        </a:p>
      </dgm:t>
    </dgm:pt>
    <dgm:pt modelId="{4325F877-3F30-48FC-97B3-B45CA0D00734}" type="parTrans" cxnId="{91ABF7C8-1557-4B50-B6B4-902838782186}">
      <dgm:prSet/>
      <dgm:spPr/>
      <dgm:t>
        <a:bodyPr/>
        <a:lstStyle/>
        <a:p>
          <a:endParaRPr lang="tr-TR"/>
        </a:p>
      </dgm:t>
    </dgm:pt>
    <dgm:pt modelId="{156ECFD0-AA65-4206-8378-1F2E6182F08A}" type="sibTrans" cxnId="{91ABF7C8-1557-4B50-B6B4-902838782186}">
      <dgm:prSet/>
      <dgm:spPr/>
      <dgm:t>
        <a:bodyPr/>
        <a:lstStyle/>
        <a:p>
          <a:endParaRPr lang="tr-TR"/>
        </a:p>
      </dgm:t>
    </dgm:pt>
    <dgm:pt modelId="{536C115F-9295-4D8D-8B79-C6065BF62436}" type="pres">
      <dgm:prSet presAssocID="{A5713E80-9093-4099-9095-9EB99F1D2F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8547570-FB0E-433C-97C8-7111AF7A5C74}" type="pres">
      <dgm:prSet presAssocID="{9F2F8C62-CE91-4920-83B6-B579C9D3F015}" presName="composite" presStyleCnt="0"/>
      <dgm:spPr/>
    </dgm:pt>
    <dgm:pt modelId="{5E963FB7-1BDE-4456-A1D3-0DFCF415247E}" type="pres">
      <dgm:prSet presAssocID="{9F2F8C62-CE91-4920-83B6-B579C9D3F01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F26215-38E1-4EE4-9929-BB84393830B3}" type="pres">
      <dgm:prSet presAssocID="{9F2F8C62-CE91-4920-83B6-B579C9D3F01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9BA7A1-A1A1-4587-BBDD-2D99FB13D656}" type="pres">
      <dgm:prSet presAssocID="{1617FE5E-D49B-4CE1-9B6F-E4594911ABD6}" presName="space" presStyleCnt="0"/>
      <dgm:spPr/>
    </dgm:pt>
    <dgm:pt modelId="{15F15D3D-E600-4CD2-B583-EC4EB4FFBD1B}" type="pres">
      <dgm:prSet presAssocID="{7F3C09EC-4095-4FC7-9222-C9B630D18FF1}" presName="composite" presStyleCnt="0"/>
      <dgm:spPr/>
    </dgm:pt>
    <dgm:pt modelId="{3971A2B4-4907-4B3F-AC86-5DAEA7980307}" type="pres">
      <dgm:prSet presAssocID="{7F3C09EC-4095-4FC7-9222-C9B630D18FF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07A392-EECA-49DA-98BA-20D09D658B3E}" type="pres">
      <dgm:prSet presAssocID="{7F3C09EC-4095-4FC7-9222-C9B630D18FF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6E3BA-1F01-4ED7-8885-11CC7B8C984A}" type="pres">
      <dgm:prSet presAssocID="{6E679F46-D2C0-46F4-80A0-019AE85D34BC}" presName="space" presStyleCnt="0"/>
      <dgm:spPr/>
    </dgm:pt>
    <dgm:pt modelId="{0ABC4564-A4E0-4AAB-8C18-EB5224DF0AEA}" type="pres">
      <dgm:prSet presAssocID="{976BB0D8-4755-4D61-90DC-1ABF42D29BD5}" presName="composite" presStyleCnt="0"/>
      <dgm:spPr/>
    </dgm:pt>
    <dgm:pt modelId="{682325C4-DEAE-4C37-963A-C097A4691691}" type="pres">
      <dgm:prSet presAssocID="{976BB0D8-4755-4D61-90DC-1ABF42D29BD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5F658A-6DD5-4D8C-989E-5687DB3E448F}" type="pres">
      <dgm:prSet presAssocID="{976BB0D8-4755-4D61-90DC-1ABF42D29BD5}" presName="desTx" presStyleLbl="alignAccFollowNode1" presStyleIdx="2" presStyleCnt="4" custLinFactNeighborX="323" custLinFactNeighborY="3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AEFB22-A93C-41E9-8CC5-BA3C2C32E0D2}" type="pres">
      <dgm:prSet presAssocID="{E51909D0-8E3D-4214-88C4-3D10CA0F490B}" presName="space" presStyleCnt="0"/>
      <dgm:spPr/>
    </dgm:pt>
    <dgm:pt modelId="{98D3A148-77D4-47CC-8941-15D5C12EDC68}" type="pres">
      <dgm:prSet presAssocID="{AF0E3E2F-9BE9-4B96-9287-F9B9E80E4C7F}" presName="composite" presStyleCnt="0"/>
      <dgm:spPr/>
    </dgm:pt>
    <dgm:pt modelId="{BB07FEFB-DA41-4E1B-9EFF-7DB47D27C274}" type="pres">
      <dgm:prSet presAssocID="{AF0E3E2F-9BE9-4B96-9287-F9B9E80E4C7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A0C705-3CC2-4C37-AC05-58EB719643B6}" type="pres">
      <dgm:prSet presAssocID="{AF0E3E2F-9BE9-4B96-9287-F9B9E80E4C7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CA6CE2-9C4C-4B99-9DC1-0BD5C048D263}" type="presOf" srcId="{725D75BC-B312-4566-84D8-C5C17C878991}" destId="{825F658A-6DD5-4D8C-989E-5687DB3E448F}" srcOrd="0" destOrd="1" presId="urn:microsoft.com/office/officeart/2005/8/layout/hList1"/>
    <dgm:cxn modelId="{5F41BAD6-EE96-4558-9B33-E6A172C9B6EF}" type="presOf" srcId="{285A8579-1FE0-46EA-A985-3FD159E9D9D8}" destId="{825F658A-6DD5-4D8C-989E-5687DB3E448F}" srcOrd="0" destOrd="4" presId="urn:microsoft.com/office/officeart/2005/8/layout/hList1"/>
    <dgm:cxn modelId="{4A89AFC7-9DB9-49BE-B77E-BBD495C2946F}" type="presOf" srcId="{9575B46C-5388-440F-8EFC-8A0A1DC56122}" destId="{B9F26215-38E1-4EE4-9929-BB84393830B3}" srcOrd="0" destOrd="0" presId="urn:microsoft.com/office/officeart/2005/8/layout/hList1"/>
    <dgm:cxn modelId="{91ABF7C8-1557-4B50-B6B4-902838782186}" srcId="{AF0E3E2F-9BE9-4B96-9287-F9B9E80E4C7F}" destId="{AC91C2CC-CF51-4486-B5F3-8FF20B48FB7E}" srcOrd="2" destOrd="0" parTransId="{4325F877-3F30-48FC-97B3-B45CA0D00734}" sibTransId="{156ECFD0-AA65-4206-8378-1F2E6182F08A}"/>
    <dgm:cxn modelId="{516744AA-87E8-49AF-9755-000833923830}" type="presOf" srcId="{7F3C09EC-4095-4FC7-9222-C9B630D18FF1}" destId="{3971A2B4-4907-4B3F-AC86-5DAEA7980307}" srcOrd="0" destOrd="0" presId="urn:microsoft.com/office/officeart/2005/8/layout/hList1"/>
    <dgm:cxn modelId="{1193AF49-20DF-4CC5-81EB-39FA1B693B2F}" srcId="{9F2F8C62-CE91-4920-83B6-B579C9D3F015}" destId="{61D3ECD3-89D8-46D8-A821-4DAF89BB2C58}" srcOrd="4" destOrd="0" parTransId="{FAABDB22-EEBC-47CD-945D-BD1E979448E9}" sibTransId="{5D386A37-E722-4EB6-851B-289F2A52CA8B}"/>
    <dgm:cxn modelId="{E49917F6-A6A6-4C62-B63B-67439435619B}" type="presOf" srcId="{A5713E80-9093-4099-9095-9EB99F1D2F95}" destId="{536C115F-9295-4D8D-8B79-C6065BF62436}" srcOrd="0" destOrd="0" presId="urn:microsoft.com/office/officeart/2005/8/layout/hList1"/>
    <dgm:cxn modelId="{50FF193E-6514-475A-90A6-17F0A338E30F}" type="presOf" srcId="{AB205931-B2C1-4BC9-A7AF-625B40A8059A}" destId="{6E07A392-EECA-49DA-98BA-20D09D658B3E}" srcOrd="0" destOrd="2" presId="urn:microsoft.com/office/officeart/2005/8/layout/hList1"/>
    <dgm:cxn modelId="{1364F85C-F5ED-4901-AEB1-5BD9DBDAD2E2}" srcId="{AF0E3E2F-9BE9-4B96-9287-F9B9E80E4C7F}" destId="{981BAF12-E815-4F9E-8EAB-020C4E2BC49F}" srcOrd="3" destOrd="0" parTransId="{4CF38159-B39F-48E1-AA67-1278A64519B5}" sibTransId="{426AD681-D2A9-406D-9C8B-77E3BFF67AD0}"/>
    <dgm:cxn modelId="{D7D3994A-691E-465B-ADEC-8E6EE2FE4080}" type="presOf" srcId="{981BAF12-E815-4F9E-8EAB-020C4E2BC49F}" destId="{EBA0C705-3CC2-4C37-AC05-58EB719643B6}" srcOrd="0" destOrd="3" presId="urn:microsoft.com/office/officeart/2005/8/layout/hList1"/>
    <dgm:cxn modelId="{340E18BD-C52C-4287-9E05-39AEF862FA8A}" type="presOf" srcId="{DD28C98D-2BBD-4B65-88D5-AFA7FBD6C9D0}" destId="{6E07A392-EECA-49DA-98BA-20D09D658B3E}" srcOrd="0" destOrd="0" presId="urn:microsoft.com/office/officeart/2005/8/layout/hList1"/>
    <dgm:cxn modelId="{AAC01101-1C8B-4124-8CCE-81AF2C797536}" srcId="{A5713E80-9093-4099-9095-9EB99F1D2F95}" destId="{AF0E3E2F-9BE9-4B96-9287-F9B9E80E4C7F}" srcOrd="3" destOrd="0" parTransId="{EF7D9DA6-0170-4E28-BC16-6CD7050ED1A7}" sibTransId="{EF2CEB48-4236-4C5B-B7CE-200462B9AB4B}"/>
    <dgm:cxn modelId="{38ABFC32-8EDD-44FB-89C8-DE7289DEE8EB}" srcId="{9F2F8C62-CE91-4920-83B6-B579C9D3F015}" destId="{09BB2CD5-4578-42A6-8299-1E25E0EE71A0}" srcOrd="2" destOrd="0" parTransId="{E816BF70-D97D-4996-AAD3-CA2887B05663}" sibTransId="{2267E63D-1BAA-4CA8-97E0-5A5E2310EDEA}"/>
    <dgm:cxn modelId="{0BCBDE16-6EE4-446C-B76D-3C6056FF0838}" type="presOf" srcId="{8C67E4B0-AA40-4111-BBCF-007576FCFC60}" destId="{6E07A392-EECA-49DA-98BA-20D09D658B3E}" srcOrd="0" destOrd="3" presId="urn:microsoft.com/office/officeart/2005/8/layout/hList1"/>
    <dgm:cxn modelId="{4A72EA18-4828-410C-88E0-2EDC02278FF6}" srcId="{7F3C09EC-4095-4FC7-9222-C9B630D18FF1}" destId="{DE208734-590A-41C8-91BD-AA87075D1D8E}" srcOrd="1" destOrd="0" parTransId="{96A287F4-6B19-436D-8E8A-2C2ABA8BDEBE}" sibTransId="{39C15470-210B-454B-9285-C9C4FE0507D0}"/>
    <dgm:cxn modelId="{C63A9777-E14C-434A-9802-CE83B107C25C}" srcId="{7F3C09EC-4095-4FC7-9222-C9B630D18FF1}" destId="{8C67E4B0-AA40-4111-BBCF-007576FCFC60}" srcOrd="3" destOrd="0" parTransId="{AB247CE2-5F50-41B6-8720-82B590CAF2AB}" sibTransId="{2C7DFCEC-DFBD-4203-A0F3-1A1858B5EF40}"/>
    <dgm:cxn modelId="{D5DC31EF-18EF-420E-9D01-50A4EA90804A}" srcId="{AF0E3E2F-9BE9-4B96-9287-F9B9E80E4C7F}" destId="{0B5B4D5B-B99C-494C-BBFC-DBD2A334261C}" srcOrd="0" destOrd="0" parTransId="{BF720B62-BE28-4759-92F4-314E1DB8DA29}" sibTransId="{11BD9131-D4A2-436F-BDBF-9A4AC5011283}"/>
    <dgm:cxn modelId="{C13671D2-FDC5-4468-BB90-205B4384237A}" srcId="{AF0E3E2F-9BE9-4B96-9287-F9B9E80E4C7F}" destId="{6AA00292-1797-4170-A8EC-DB53422C94F8}" srcOrd="1" destOrd="0" parTransId="{3029FDD4-FA39-49E6-B8AF-A6EAC63D4FCC}" sibTransId="{46374B37-A1FE-4474-A756-53FB9701F2C3}"/>
    <dgm:cxn modelId="{4927BCA0-F0DB-4A6C-980B-E1C3D0D60EC7}" type="presOf" srcId="{6A5075CA-8A34-440E-B2D4-86559613CEC3}" destId="{825F658A-6DD5-4D8C-989E-5687DB3E448F}" srcOrd="0" destOrd="2" presId="urn:microsoft.com/office/officeart/2005/8/layout/hList1"/>
    <dgm:cxn modelId="{2EEC805E-D329-4063-9B28-41CEBA9AA963}" type="presOf" srcId="{DE208734-590A-41C8-91BD-AA87075D1D8E}" destId="{6E07A392-EECA-49DA-98BA-20D09D658B3E}" srcOrd="0" destOrd="1" presId="urn:microsoft.com/office/officeart/2005/8/layout/hList1"/>
    <dgm:cxn modelId="{8A816477-4944-46CF-9DBA-252D26C58066}" srcId="{9F2F8C62-CE91-4920-83B6-B579C9D3F015}" destId="{74F1A4E6-FD17-4F88-8C10-E04A0AF05775}" srcOrd="1" destOrd="0" parTransId="{B2D810C8-5DF6-45C6-A703-3F574630726E}" sibTransId="{8D23B4D5-0CDD-4AF8-BF9B-9F93FAC36468}"/>
    <dgm:cxn modelId="{C1C0184F-3AA1-4E86-974A-4BAF4FC55F9A}" srcId="{976BB0D8-4755-4D61-90DC-1ABF42D29BD5}" destId="{6A5075CA-8A34-440E-B2D4-86559613CEC3}" srcOrd="2" destOrd="0" parTransId="{48ACDB67-3625-4F9C-A6EE-97F479E74716}" sibTransId="{1C739159-6499-449B-9E93-E8600EC0940D}"/>
    <dgm:cxn modelId="{EDFF346E-EA31-4204-86CA-873B7247BA24}" srcId="{9F2F8C62-CE91-4920-83B6-B579C9D3F015}" destId="{9575B46C-5388-440F-8EFC-8A0A1DC56122}" srcOrd="0" destOrd="0" parTransId="{F7BEA802-4071-4696-8F8D-D249823B8629}" sibTransId="{6F1D78FF-7537-4BED-B957-76F16659FDDB}"/>
    <dgm:cxn modelId="{F9EF3FC5-9E6F-4756-A314-71727A45BC6F}" type="presOf" srcId="{9B2C2B54-8921-4F9E-80A6-F222564B7E96}" destId="{825F658A-6DD5-4D8C-989E-5687DB3E448F}" srcOrd="0" destOrd="3" presId="urn:microsoft.com/office/officeart/2005/8/layout/hList1"/>
    <dgm:cxn modelId="{32365A3B-BDFF-424B-B2C9-6ABB6E8F1F89}" srcId="{976BB0D8-4755-4D61-90DC-1ABF42D29BD5}" destId="{A10E3049-83B5-41F7-A6EC-D9CFF5C7536C}" srcOrd="0" destOrd="0" parTransId="{E041C11E-49C6-4EB1-B44A-F43F45BC49FD}" sibTransId="{BDCF5572-D678-44D1-8C8C-2E75A3ADE9E0}"/>
    <dgm:cxn modelId="{1CDDFB13-CDB1-4350-B768-D1B9827788AE}" type="presOf" srcId="{6AA00292-1797-4170-A8EC-DB53422C94F8}" destId="{EBA0C705-3CC2-4C37-AC05-58EB719643B6}" srcOrd="0" destOrd="1" presId="urn:microsoft.com/office/officeart/2005/8/layout/hList1"/>
    <dgm:cxn modelId="{36C98F14-9F5B-4416-AC6A-6256C398644F}" srcId="{A5713E80-9093-4099-9095-9EB99F1D2F95}" destId="{7F3C09EC-4095-4FC7-9222-C9B630D18FF1}" srcOrd="1" destOrd="0" parTransId="{9FDDB371-4545-4039-8EAB-C679D887E34A}" sibTransId="{6E679F46-D2C0-46F4-80A0-019AE85D34BC}"/>
    <dgm:cxn modelId="{83FE0533-ADD2-4D48-8A9B-A4F7F881550B}" type="presOf" srcId="{AC91C2CC-CF51-4486-B5F3-8FF20B48FB7E}" destId="{EBA0C705-3CC2-4C37-AC05-58EB719643B6}" srcOrd="0" destOrd="2" presId="urn:microsoft.com/office/officeart/2005/8/layout/hList1"/>
    <dgm:cxn modelId="{F5C979B8-5556-48A1-945C-0B5B7506FB88}" type="presOf" srcId="{CED58E80-207B-4504-BDC2-17D5BEAE7CDF}" destId="{B9F26215-38E1-4EE4-9929-BB84393830B3}" srcOrd="0" destOrd="3" presId="urn:microsoft.com/office/officeart/2005/8/layout/hList1"/>
    <dgm:cxn modelId="{3848AA3C-F638-4B08-AC11-0306C10B4AD3}" type="presOf" srcId="{976BB0D8-4755-4D61-90DC-1ABF42D29BD5}" destId="{682325C4-DEAE-4C37-963A-C097A4691691}" srcOrd="0" destOrd="0" presId="urn:microsoft.com/office/officeart/2005/8/layout/hList1"/>
    <dgm:cxn modelId="{FC62CD22-D97F-40F9-B872-1099304A3FB0}" srcId="{976BB0D8-4755-4D61-90DC-1ABF42D29BD5}" destId="{285A8579-1FE0-46EA-A985-3FD159E9D9D8}" srcOrd="4" destOrd="0" parTransId="{55B57BCE-F39D-455C-8195-5D478CFEA7F2}" sibTransId="{8E671564-660C-4014-920C-3CEE2F71CABD}"/>
    <dgm:cxn modelId="{2EB1AD3A-0E93-418C-BE0C-6A2C33DD7F1B}" srcId="{7F3C09EC-4095-4FC7-9222-C9B630D18FF1}" destId="{DD28C98D-2BBD-4B65-88D5-AFA7FBD6C9D0}" srcOrd="0" destOrd="0" parTransId="{68532F00-2FA6-40B1-A9B2-9CFE7C0A0A99}" sibTransId="{A278124C-69F5-4607-B1F9-EBD5426A0749}"/>
    <dgm:cxn modelId="{CA70D808-E7EF-46C4-9ED5-DA998F954CB4}" type="presOf" srcId="{AF0E3E2F-9BE9-4B96-9287-F9B9E80E4C7F}" destId="{BB07FEFB-DA41-4E1B-9EFF-7DB47D27C274}" srcOrd="0" destOrd="0" presId="urn:microsoft.com/office/officeart/2005/8/layout/hList1"/>
    <dgm:cxn modelId="{7D765FD9-FC53-4A6A-8831-2A347B8DD58A}" type="presOf" srcId="{A10E3049-83B5-41F7-A6EC-D9CFF5C7536C}" destId="{825F658A-6DD5-4D8C-989E-5687DB3E448F}" srcOrd="0" destOrd="0" presId="urn:microsoft.com/office/officeart/2005/8/layout/hList1"/>
    <dgm:cxn modelId="{E0BB069B-537D-41F5-A792-5DCF8E296D6A}" type="presOf" srcId="{74F1A4E6-FD17-4F88-8C10-E04A0AF05775}" destId="{B9F26215-38E1-4EE4-9929-BB84393830B3}" srcOrd="0" destOrd="1" presId="urn:microsoft.com/office/officeart/2005/8/layout/hList1"/>
    <dgm:cxn modelId="{A7B63FAD-EB2A-4CEE-9AEA-0D5592C4B44B}" srcId="{976BB0D8-4755-4D61-90DC-1ABF42D29BD5}" destId="{725D75BC-B312-4566-84D8-C5C17C878991}" srcOrd="1" destOrd="0" parTransId="{24DB032C-B09F-4093-9FE9-31B02FAB3A83}" sibTransId="{D939D2D2-D2F7-4E34-9364-3CA00EC1A072}"/>
    <dgm:cxn modelId="{EA4E18C2-F21C-43F4-A2E9-E6ED4340FEA9}" srcId="{A5713E80-9093-4099-9095-9EB99F1D2F95}" destId="{9F2F8C62-CE91-4920-83B6-B579C9D3F015}" srcOrd="0" destOrd="0" parTransId="{0D463370-4C8A-4810-9C02-30EC8322CC65}" sibTransId="{1617FE5E-D49B-4CE1-9B6F-E4594911ABD6}"/>
    <dgm:cxn modelId="{5881B76E-3093-49BC-897B-C9E0836FAA28}" type="presOf" srcId="{9F2F8C62-CE91-4920-83B6-B579C9D3F015}" destId="{5E963FB7-1BDE-4456-A1D3-0DFCF415247E}" srcOrd="0" destOrd="0" presId="urn:microsoft.com/office/officeart/2005/8/layout/hList1"/>
    <dgm:cxn modelId="{5EDBF0F5-74FB-4227-A52D-1A8AE5119B09}" srcId="{7F3C09EC-4095-4FC7-9222-C9B630D18FF1}" destId="{AB205931-B2C1-4BC9-A7AF-625B40A8059A}" srcOrd="2" destOrd="0" parTransId="{25550F0F-084C-428B-BB13-25A5C3F3A05D}" sibTransId="{E53303F5-2755-4A63-9BF7-F2DF97DEDE59}"/>
    <dgm:cxn modelId="{70F4C270-AB03-4849-84BC-EB45CE7CE22F}" srcId="{A5713E80-9093-4099-9095-9EB99F1D2F95}" destId="{976BB0D8-4755-4D61-90DC-1ABF42D29BD5}" srcOrd="2" destOrd="0" parTransId="{054F5DC7-65A9-4884-B3A4-8D30A0B3041C}" sibTransId="{E51909D0-8E3D-4214-88C4-3D10CA0F490B}"/>
    <dgm:cxn modelId="{2A16EF87-0412-4023-9D3E-06BCE334F08C}" type="presOf" srcId="{0B5B4D5B-B99C-494C-BBFC-DBD2A334261C}" destId="{EBA0C705-3CC2-4C37-AC05-58EB719643B6}" srcOrd="0" destOrd="0" presId="urn:microsoft.com/office/officeart/2005/8/layout/hList1"/>
    <dgm:cxn modelId="{9DBD979D-9E32-4A21-ACBD-FFBA695997AB}" type="presOf" srcId="{61D3ECD3-89D8-46D8-A821-4DAF89BB2C58}" destId="{B9F26215-38E1-4EE4-9929-BB84393830B3}" srcOrd="0" destOrd="4" presId="urn:microsoft.com/office/officeart/2005/8/layout/hList1"/>
    <dgm:cxn modelId="{29BA1112-9F77-4BE1-A2EC-6A91F3C9A2B7}" srcId="{976BB0D8-4755-4D61-90DC-1ABF42D29BD5}" destId="{9B2C2B54-8921-4F9E-80A6-F222564B7E96}" srcOrd="3" destOrd="0" parTransId="{64B42712-BA26-44FF-9F6A-83CEDC9A08D1}" sibTransId="{B14B93CE-8A7F-44AE-910D-B0D9459741A8}"/>
    <dgm:cxn modelId="{FF3097DD-B10B-430D-B003-C29915DC2E23}" srcId="{9F2F8C62-CE91-4920-83B6-B579C9D3F015}" destId="{CED58E80-207B-4504-BDC2-17D5BEAE7CDF}" srcOrd="3" destOrd="0" parTransId="{01638653-624C-4255-988B-7B61E7C5E867}" sibTransId="{A5D8CD2D-A0AA-4FFF-A9B7-D256E2C58F77}"/>
    <dgm:cxn modelId="{4446F125-B206-4035-AB26-4166AA5A9553}" type="presOf" srcId="{09BB2CD5-4578-42A6-8299-1E25E0EE71A0}" destId="{B9F26215-38E1-4EE4-9929-BB84393830B3}" srcOrd="0" destOrd="2" presId="urn:microsoft.com/office/officeart/2005/8/layout/hList1"/>
    <dgm:cxn modelId="{528282DC-EC4D-438D-A704-78133EBE21D0}" type="presParOf" srcId="{536C115F-9295-4D8D-8B79-C6065BF62436}" destId="{E8547570-FB0E-433C-97C8-7111AF7A5C74}" srcOrd="0" destOrd="0" presId="urn:microsoft.com/office/officeart/2005/8/layout/hList1"/>
    <dgm:cxn modelId="{DB85BFF0-CB3A-4A26-9EBE-D2272E786E37}" type="presParOf" srcId="{E8547570-FB0E-433C-97C8-7111AF7A5C74}" destId="{5E963FB7-1BDE-4456-A1D3-0DFCF415247E}" srcOrd="0" destOrd="0" presId="urn:microsoft.com/office/officeart/2005/8/layout/hList1"/>
    <dgm:cxn modelId="{C546DF4E-C9DC-4EA4-B252-AC97175AB6CC}" type="presParOf" srcId="{E8547570-FB0E-433C-97C8-7111AF7A5C74}" destId="{B9F26215-38E1-4EE4-9929-BB84393830B3}" srcOrd="1" destOrd="0" presId="urn:microsoft.com/office/officeart/2005/8/layout/hList1"/>
    <dgm:cxn modelId="{A4710D84-763C-4406-9E4D-FB3743F3C469}" type="presParOf" srcId="{536C115F-9295-4D8D-8B79-C6065BF62436}" destId="{759BA7A1-A1A1-4587-BBDD-2D99FB13D656}" srcOrd="1" destOrd="0" presId="urn:microsoft.com/office/officeart/2005/8/layout/hList1"/>
    <dgm:cxn modelId="{14C5E50E-1AE7-49C4-A263-409B1F635324}" type="presParOf" srcId="{536C115F-9295-4D8D-8B79-C6065BF62436}" destId="{15F15D3D-E600-4CD2-B583-EC4EB4FFBD1B}" srcOrd="2" destOrd="0" presId="urn:microsoft.com/office/officeart/2005/8/layout/hList1"/>
    <dgm:cxn modelId="{742A0D60-93E9-493E-A92F-1F1FAD84DE91}" type="presParOf" srcId="{15F15D3D-E600-4CD2-B583-EC4EB4FFBD1B}" destId="{3971A2B4-4907-4B3F-AC86-5DAEA7980307}" srcOrd="0" destOrd="0" presId="urn:microsoft.com/office/officeart/2005/8/layout/hList1"/>
    <dgm:cxn modelId="{6EDA2717-D6F3-49DF-9D82-C1EA41236478}" type="presParOf" srcId="{15F15D3D-E600-4CD2-B583-EC4EB4FFBD1B}" destId="{6E07A392-EECA-49DA-98BA-20D09D658B3E}" srcOrd="1" destOrd="0" presId="urn:microsoft.com/office/officeart/2005/8/layout/hList1"/>
    <dgm:cxn modelId="{1AA73871-7715-4653-88B5-6BED8259CC3C}" type="presParOf" srcId="{536C115F-9295-4D8D-8B79-C6065BF62436}" destId="{9CF6E3BA-1F01-4ED7-8885-11CC7B8C984A}" srcOrd="3" destOrd="0" presId="urn:microsoft.com/office/officeart/2005/8/layout/hList1"/>
    <dgm:cxn modelId="{29CEB626-5B28-434C-9A4B-F0317A3AC4ED}" type="presParOf" srcId="{536C115F-9295-4D8D-8B79-C6065BF62436}" destId="{0ABC4564-A4E0-4AAB-8C18-EB5224DF0AEA}" srcOrd="4" destOrd="0" presId="urn:microsoft.com/office/officeart/2005/8/layout/hList1"/>
    <dgm:cxn modelId="{EE056CE7-3CB2-46C4-999A-8890457C374D}" type="presParOf" srcId="{0ABC4564-A4E0-4AAB-8C18-EB5224DF0AEA}" destId="{682325C4-DEAE-4C37-963A-C097A4691691}" srcOrd="0" destOrd="0" presId="urn:microsoft.com/office/officeart/2005/8/layout/hList1"/>
    <dgm:cxn modelId="{1834B513-CB77-4E39-855D-49F4FD24B518}" type="presParOf" srcId="{0ABC4564-A4E0-4AAB-8C18-EB5224DF0AEA}" destId="{825F658A-6DD5-4D8C-989E-5687DB3E448F}" srcOrd="1" destOrd="0" presId="urn:microsoft.com/office/officeart/2005/8/layout/hList1"/>
    <dgm:cxn modelId="{DE1D6F16-9D09-4D31-9B01-074BB78DA13C}" type="presParOf" srcId="{536C115F-9295-4D8D-8B79-C6065BF62436}" destId="{F3AEFB22-A93C-41E9-8CC5-BA3C2C32E0D2}" srcOrd="5" destOrd="0" presId="urn:microsoft.com/office/officeart/2005/8/layout/hList1"/>
    <dgm:cxn modelId="{98A34C83-BDA0-4635-B73C-517139C68D42}" type="presParOf" srcId="{536C115F-9295-4D8D-8B79-C6065BF62436}" destId="{98D3A148-77D4-47CC-8941-15D5C12EDC68}" srcOrd="6" destOrd="0" presId="urn:microsoft.com/office/officeart/2005/8/layout/hList1"/>
    <dgm:cxn modelId="{D1DEC733-F47A-4EF5-9FAE-F1693CE8664A}" type="presParOf" srcId="{98D3A148-77D4-47CC-8941-15D5C12EDC68}" destId="{BB07FEFB-DA41-4E1B-9EFF-7DB47D27C274}" srcOrd="0" destOrd="0" presId="urn:microsoft.com/office/officeart/2005/8/layout/hList1"/>
    <dgm:cxn modelId="{A2142446-4369-483C-B866-20BE94B304BA}" type="presParOf" srcId="{98D3A148-77D4-47CC-8941-15D5C12EDC68}" destId="{EBA0C705-3CC2-4C37-AC05-58EB719643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DFB8F7-9D9E-441A-9414-EF4E4059FE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27646C2-B221-4F8F-BD82-9A70EE0FBBAC}">
      <dgm:prSet phldrT="[Metin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 smtClean="0"/>
            <a:t>Kurumun faaliyetleri/hizmetleri ile ilgisi olanlar kimlerdir?</a:t>
          </a:r>
          <a:endParaRPr lang="tr-TR" sz="2400" b="1" dirty="0"/>
        </a:p>
      </dgm:t>
    </dgm:pt>
    <dgm:pt modelId="{E1168AC2-E017-4F30-8382-D92E241017D9}" type="parTrans" cxnId="{3A1774F4-F545-4F1C-9DE0-398D3782B41B}">
      <dgm:prSet/>
      <dgm:spPr/>
      <dgm:t>
        <a:bodyPr/>
        <a:lstStyle/>
        <a:p>
          <a:endParaRPr lang="tr-TR" sz="2400"/>
        </a:p>
      </dgm:t>
    </dgm:pt>
    <dgm:pt modelId="{644ED91D-BC23-41F3-9683-0728CFDB8102}" type="sibTrans" cxnId="{3A1774F4-F545-4F1C-9DE0-398D3782B41B}">
      <dgm:prSet/>
      <dgm:spPr/>
      <dgm:t>
        <a:bodyPr/>
        <a:lstStyle/>
        <a:p>
          <a:endParaRPr lang="tr-TR" sz="2400"/>
        </a:p>
      </dgm:t>
    </dgm:pt>
    <dgm:pt modelId="{3A749D35-8451-4378-A274-A93D2B410893}">
      <dgm:prSet phldrT="[Metin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u="none" dirty="0" smtClean="0"/>
            <a:t>Kurumun faaliyetlerini/hizmetlerini yönlendirenler kimlerdir?</a:t>
          </a:r>
          <a:endParaRPr lang="tr-TR" sz="2400" b="1" dirty="0"/>
        </a:p>
      </dgm:t>
    </dgm:pt>
    <dgm:pt modelId="{FD30F45C-67C0-48C1-8D67-C400E40C3BA3}" type="parTrans" cxnId="{876283FD-824E-43EE-88A5-A8151042C643}">
      <dgm:prSet/>
      <dgm:spPr/>
      <dgm:t>
        <a:bodyPr/>
        <a:lstStyle/>
        <a:p>
          <a:endParaRPr lang="tr-TR" sz="2400"/>
        </a:p>
      </dgm:t>
    </dgm:pt>
    <dgm:pt modelId="{90332453-9F8B-41E5-82E1-0848AEDEE51C}" type="sibTrans" cxnId="{876283FD-824E-43EE-88A5-A8151042C643}">
      <dgm:prSet/>
      <dgm:spPr/>
      <dgm:t>
        <a:bodyPr/>
        <a:lstStyle/>
        <a:p>
          <a:endParaRPr lang="tr-TR" sz="2400"/>
        </a:p>
      </dgm:t>
    </dgm:pt>
    <dgm:pt modelId="{62574195-D918-44B5-8471-D88871E2D24B}">
      <dgm:prSet phldrT="[Metin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 smtClean="0"/>
            <a:t>Kurumun faaliyetlerini/hizmetlerini kullananlar kimlerdir?</a:t>
          </a:r>
          <a:endParaRPr lang="tr-TR" sz="2400" b="1" dirty="0"/>
        </a:p>
      </dgm:t>
    </dgm:pt>
    <dgm:pt modelId="{8280A236-A2D5-4ED9-95C8-6F699D98C359}" type="parTrans" cxnId="{CCDBC0B6-D318-486B-82B4-2CB1B4BAF153}">
      <dgm:prSet/>
      <dgm:spPr/>
      <dgm:t>
        <a:bodyPr/>
        <a:lstStyle/>
        <a:p>
          <a:endParaRPr lang="tr-TR" sz="2400"/>
        </a:p>
      </dgm:t>
    </dgm:pt>
    <dgm:pt modelId="{FACA7827-41AD-4081-AA25-818AD5311005}" type="sibTrans" cxnId="{CCDBC0B6-D318-486B-82B4-2CB1B4BAF153}">
      <dgm:prSet/>
      <dgm:spPr/>
      <dgm:t>
        <a:bodyPr/>
        <a:lstStyle/>
        <a:p>
          <a:endParaRPr lang="tr-TR" sz="2400"/>
        </a:p>
      </dgm:t>
    </dgm:pt>
    <dgm:pt modelId="{71DA1E6C-D09E-4F24-904A-591F2C4ACE1A}">
      <dgm:prSet phldrT="[Metin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 smtClean="0"/>
            <a:t>Kurumun faaliyetlerinden/hizmetlerinden etkilenenler kimlerdir?</a:t>
          </a:r>
          <a:endParaRPr lang="tr-TR" sz="2400" b="1" dirty="0"/>
        </a:p>
      </dgm:t>
    </dgm:pt>
    <dgm:pt modelId="{872CD312-1B66-46CA-B1D6-71200B2C7516}" type="parTrans" cxnId="{70410677-E0A3-4E03-A0ED-241F17365503}">
      <dgm:prSet/>
      <dgm:spPr/>
      <dgm:t>
        <a:bodyPr/>
        <a:lstStyle/>
        <a:p>
          <a:endParaRPr lang="tr-TR" sz="2400"/>
        </a:p>
      </dgm:t>
    </dgm:pt>
    <dgm:pt modelId="{B5785F8B-6B8B-48D7-AE4D-4A16F8AE598E}" type="sibTrans" cxnId="{70410677-E0A3-4E03-A0ED-241F17365503}">
      <dgm:prSet/>
      <dgm:spPr/>
      <dgm:t>
        <a:bodyPr/>
        <a:lstStyle/>
        <a:p>
          <a:endParaRPr lang="tr-TR" sz="2400"/>
        </a:p>
      </dgm:t>
    </dgm:pt>
    <dgm:pt modelId="{97D26F91-F7B9-41FB-A383-5CB6F73870B7}">
      <dgm:prSet phldrT="[Metin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u="none" dirty="0" smtClean="0"/>
            <a:t>Kurumun faaliyetlerini/hizmetlerini etkileyenler kimlerdir?</a:t>
          </a:r>
          <a:endParaRPr lang="tr-TR" sz="2400" b="1" dirty="0"/>
        </a:p>
      </dgm:t>
    </dgm:pt>
    <dgm:pt modelId="{D93C251D-27FB-4A94-8A04-8A206B427DD0}" type="parTrans" cxnId="{5CE37018-D091-48F2-8D69-4D16DBEEBC02}">
      <dgm:prSet/>
      <dgm:spPr/>
      <dgm:t>
        <a:bodyPr/>
        <a:lstStyle/>
        <a:p>
          <a:endParaRPr lang="tr-TR" sz="2400"/>
        </a:p>
      </dgm:t>
    </dgm:pt>
    <dgm:pt modelId="{B533D431-B078-43C2-9A6E-731CA3B6AE10}" type="sibTrans" cxnId="{5CE37018-D091-48F2-8D69-4D16DBEEBC02}">
      <dgm:prSet/>
      <dgm:spPr/>
      <dgm:t>
        <a:bodyPr/>
        <a:lstStyle/>
        <a:p>
          <a:endParaRPr lang="tr-TR" sz="2400"/>
        </a:p>
      </dgm:t>
    </dgm:pt>
    <dgm:pt modelId="{8390BF47-9257-4475-A08F-13AC38C10242}" type="pres">
      <dgm:prSet presAssocID="{C6DFB8F7-9D9E-441A-9414-EF4E4059FE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9FD8DB-C2AD-48FD-A2AA-021976577663}" type="pres">
      <dgm:prSet presAssocID="{F27646C2-B221-4F8F-BD82-9A70EE0FBBAC}" presName="parentLin" presStyleCnt="0"/>
      <dgm:spPr/>
    </dgm:pt>
    <dgm:pt modelId="{BB774043-0504-4977-8960-11F0C079BE13}" type="pres">
      <dgm:prSet presAssocID="{F27646C2-B221-4F8F-BD82-9A70EE0FBBAC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39A0DEA5-787F-4821-A6DA-F172CD8D8AF6}" type="pres">
      <dgm:prSet presAssocID="{F27646C2-B221-4F8F-BD82-9A70EE0FBBAC}" presName="parentText" presStyleLbl="node1" presStyleIdx="0" presStyleCnt="5" custScaleX="150037" custScaleY="395540" custLinFactNeighborX="-37832" custLinFactNeighborY="-6480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80EA61-ED58-4297-A909-A1D428D0BA30}" type="pres">
      <dgm:prSet presAssocID="{F27646C2-B221-4F8F-BD82-9A70EE0FBBAC}" presName="negativeSpace" presStyleCnt="0"/>
      <dgm:spPr/>
    </dgm:pt>
    <dgm:pt modelId="{CCFC216A-5965-4437-8343-8D7C7A507B5B}" type="pres">
      <dgm:prSet presAssocID="{F27646C2-B221-4F8F-BD82-9A70EE0FBBAC}" presName="childText" presStyleLbl="conFgAcc1" presStyleIdx="0" presStyleCnt="5">
        <dgm:presLayoutVars>
          <dgm:bulletEnabled val="1"/>
        </dgm:presLayoutVars>
      </dgm:prSet>
      <dgm:spPr/>
    </dgm:pt>
    <dgm:pt modelId="{95709426-B9A3-462B-BD20-21A8B7B75D75}" type="pres">
      <dgm:prSet presAssocID="{644ED91D-BC23-41F3-9683-0728CFDB8102}" presName="spaceBetweenRectangles" presStyleCnt="0"/>
      <dgm:spPr/>
    </dgm:pt>
    <dgm:pt modelId="{93B6EDA5-7112-4DDE-902E-2ECA8ABFFDAF}" type="pres">
      <dgm:prSet presAssocID="{3A749D35-8451-4378-A274-A93D2B410893}" presName="parentLin" presStyleCnt="0"/>
      <dgm:spPr/>
    </dgm:pt>
    <dgm:pt modelId="{EFCE907E-3193-4570-A525-72D76B8A5604}" type="pres">
      <dgm:prSet presAssocID="{3A749D35-8451-4378-A274-A93D2B410893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6E37A98B-7ADA-48FB-8A8A-88E220F16857}" type="pres">
      <dgm:prSet presAssocID="{3A749D35-8451-4378-A274-A93D2B410893}" presName="parentText" presStyleLbl="node1" presStyleIdx="1" presStyleCnt="5" custScaleX="150037" custScaleY="473694" custLinFactNeighborX="-37832" custLinFactNeighborY="-2614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703935-9654-4B46-BCF0-2C706E47EDCC}" type="pres">
      <dgm:prSet presAssocID="{3A749D35-8451-4378-A274-A93D2B410893}" presName="negativeSpace" presStyleCnt="0"/>
      <dgm:spPr/>
    </dgm:pt>
    <dgm:pt modelId="{61D2DADB-B84B-44EF-9579-F6F23FA59524}" type="pres">
      <dgm:prSet presAssocID="{3A749D35-8451-4378-A274-A93D2B410893}" presName="childText" presStyleLbl="conFgAcc1" presStyleIdx="1" presStyleCnt="5" custLinFactNeighborY="65881">
        <dgm:presLayoutVars>
          <dgm:bulletEnabled val="1"/>
        </dgm:presLayoutVars>
      </dgm:prSet>
      <dgm:spPr/>
    </dgm:pt>
    <dgm:pt modelId="{B225850F-2CF5-4F54-B510-E19DB88D0657}" type="pres">
      <dgm:prSet presAssocID="{90332453-9F8B-41E5-82E1-0848AEDEE51C}" presName="spaceBetweenRectangles" presStyleCnt="0"/>
      <dgm:spPr/>
    </dgm:pt>
    <dgm:pt modelId="{50F9CF2B-C182-4778-A98B-677BF133913F}" type="pres">
      <dgm:prSet presAssocID="{62574195-D918-44B5-8471-D88871E2D24B}" presName="parentLin" presStyleCnt="0"/>
      <dgm:spPr/>
    </dgm:pt>
    <dgm:pt modelId="{BC9E704F-97A9-4CFF-81FA-22CFF8EC0144}" type="pres">
      <dgm:prSet presAssocID="{62574195-D918-44B5-8471-D88871E2D24B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94A86965-53D9-4590-BED3-48B26A3BAC07}" type="pres">
      <dgm:prSet presAssocID="{62574195-D918-44B5-8471-D88871E2D24B}" presName="parentText" presStyleLbl="node1" presStyleIdx="2" presStyleCnt="5" custScaleX="144896" custScaleY="509722" custLinFactNeighborX="-38849" custLinFactNeighborY="-1685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0B190C-6C55-42EB-9701-EB490959E7F6}" type="pres">
      <dgm:prSet presAssocID="{62574195-D918-44B5-8471-D88871E2D24B}" presName="negativeSpace" presStyleCnt="0"/>
      <dgm:spPr/>
    </dgm:pt>
    <dgm:pt modelId="{7D667E96-18F5-4F57-BD9C-25198E4713A5}" type="pres">
      <dgm:prSet presAssocID="{62574195-D918-44B5-8471-D88871E2D24B}" presName="childText" presStyleLbl="conFgAcc1" presStyleIdx="2" presStyleCnt="5" custLinFactY="35501" custLinFactNeighborX="435" custLinFactNeighborY="100000">
        <dgm:presLayoutVars>
          <dgm:bulletEnabled val="1"/>
        </dgm:presLayoutVars>
      </dgm:prSet>
      <dgm:spPr/>
    </dgm:pt>
    <dgm:pt modelId="{32772226-0B55-4B79-BB16-4E6C9D3AE87D}" type="pres">
      <dgm:prSet presAssocID="{FACA7827-41AD-4081-AA25-818AD5311005}" presName="spaceBetweenRectangles" presStyleCnt="0"/>
      <dgm:spPr/>
    </dgm:pt>
    <dgm:pt modelId="{FFE9F087-8D50-4CC5-941C-61AE478E20B5}" type="pres">
      <dgm:prSet presAssocID="{71DA1E6C-D09E-4F24-904A-591F2C4ACE1A}" presName="parentLin" presStyleCnt="0"/>
      <dgm:spPr/>
    </dgm:pt>
    <dgm:pt modelId="{68F7AB0A-8B9A-48BC-8B64-E138A7DA37F0}" type="pres">
      <dgm:prSet presAssocID="{71DA1E6C-D09E-4F24-904A-591F2C4ACE1A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941D0448-0287-430A-B4EF-FE0E31D01625}" type="pres">
      <dgm:prSet presAssocID="{71DA1E6C-D09E-4F24-904A-591F2C4ACE1A}" presName="parentText" presStyleLbl="node1" presStyleIdx="3" presStyleCnt="5" custScaleX="147993" custScaleY="427606" custLinFactNeighborX="-37695" custLinFactNeighborY="4584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245171-7E78-49C5-93D0-8A075FF4F48A}" type="pres">
      <dgm:prSet presAssocID="{71DA1E6C-D09E-4F24-904A-591F2C4ACE1A}" presName="negativeSpace" presStyleCnt="0"/>
      <dgm:spPr/>
    </dgm:pt>
    <dgm:pt modelId="{74B5EE98-E340-4A67-A140-E84619BD67BF}" type="pres">
      <dgm:prSet presAssocID="{71DA1E6C-D09E-4F24-904A-591F2C4ACE1A}" presName="childText" presStyleLbl="conFgAcc1" presStyleIdx="3" presStyleCnt="5" custLinFactY="90851" custLinFactNeighborX="435" custLinFactNeighborY="100000">
        <dgm:presLayoutVars>
          <dgm:bulletEnabled val="1"/>
        </dgm:presLayoutVars>
      </dgm:prSet>
      <dgm:spPr/>
    </dgm:pt>
    <dgm:pt modelId="{7FC2AB5D-FD54-4D91-ABFD-33AE8F834C5D}" type="pres">
      <dgm:prSet presAssocID="{B5785F8B-6B8B-48D7-AE4D-4A16F8AE598E}" presName="spaceBetweenRectangles" presStyleCnt="0"/>
      <dgm:spPr/>
    </dgm:pt>
    <dgm:pt modelId="{6072B066-7713-4167-9F78-60924860BBCB}" type="pres">
      <dgm:prSet presAssocID="{97D26F91-F7B9-41FB-A383-5CB6F73870B7}" presName="parentLin" presStyleCnt="0"/>
      <dgm:spPr/>
    </dgm:pt>
    <dgm:pt modelId="{75D415C3-B37F-4B0B-8499-656B44E83C08}" type="pres">
      <dgm:prSet presAssocID="{97D26F91-F7B9-41FB-A383-5CB6F73870B7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BF519EBB-0F84-44BD-8822-944E4452670E}" type="pres">
      <dgm:prSet presAssocID="{97D26F91-F7B9-41FB-A383-5CB6F73870B7}" presName="parentText" presStyleLbl="node1" presStyleIdx="4" presStyleCnt="5" custScaleX="144896" custScaleY="506632" custLinFactNeighborX="-38849" custLinFactNeighborY="8143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3DCF9E-0432-4191-B7D1-E2C23823FF17}" type="pres">
      <dgm:prSet presAssocID="{97D26F91-F7B9-41FB-A383-5CB6F73870B7}" presName="negativeSpace" presStyleCnt="0"/>
      <dgm:spPr/>
    </dgm:pt>
    <dgm:pt modelId="{232E7C24-F784-4C8D-B08D-EAB9292A4000}" type="pres">
      <dgm:prSet presAssocID="{97D26F91-F7B9-41FB-A383-5CB6F73870B7}" presName="childText" presStyleLbl="conFgAcc1" presStyleIdx="4" presStyleCnt="5" custLinFactY="56128" custLinFactNeighborY="100000">
        <dgm:presLayoutVars>
          <dgm:bulletEnabled val="1"/>
        </dgm:presLayoutVars>
      </dgm:prSet>
      <dgm:spPr/>
    </dgm:pt>
  </dgm:ptLst>
  <dgm:cxnLst>
    <dgm:cxn modelId="{3A1774F4-F545-4F1C-9DE0-398D3782B41B}" srcId="{C6DFB8F7-9D9E-441A-9414-EF4E4059FE68}" destId="{F27646C2-B221-4F8F-BD82-9A70EE0FBBAC}" srcOrd="0" destOrd="0" parTransId="{E1168AC2-E017-4F30-8382-D92E241017D9}" sibTransId="{644ED91D-BC23-41F3-9683-0728CFDB8102}"/>
    <dgm:cxn modelId="{FF80CB22-986D-46E8-85E4-9FA72C6C8F7F}" type="presOf" srcId="{3A749D35-8451-4378-A274-A93D2B410893}" destId="{EFCE907E-3193-4570-A525-72D76B8A5604}" srcOrd="0" destOrd="0" presId="urn:microsoft.com/office/officeart/2005/8/layout/list1"/>
    <dgm:cxn modelId="{4E220AD3-6783-4FFB-A8D4-9BB317FE5D99}" type="presOf" srcId="{3A749D35-8451-4378-A274-A93D2B410893}" destId="{6E37A98B-7ADA-48FB-8A8A-88E220F16857}" srcOrd="1" destOrd="0" presId="urn:microsoft.com/office/officeart/2005/8/layout/list1"/>
    <dgm:cxn modelId="{DDABE653-BF2B-4C96-83E6-4732ADA0852F}" type="presOf" srcId="{71DA1E6C-D09E-4F24-904A-591F2C4ACE1A}" destId="{941D0448-0287-430A-B4EF-FE0E31D01625}" srcOrd="1" destOrd="0" presId="urn:microsoft.com/office/officeart/2005/8/layout/list1"/>
    <dgm:cxn modelId="{876283FD-824E-43EE-88A5-A8151042C643}" srcId="{C6DFB8F7-9D9E-441A-9414-EF4E4059FE68}" destId="{3A749D35-8451-4378-A274-A93D2B410893}" srcOrd="1" destOrd="0" parTransId="{FD30F45C-67C0-48C1-8D67-C400E40C3BA3}" sibTransId="{90332453-9F8B-41E5-82E1-0848AEDEE51C}"/>
    <dgm:cxn modelId="{92FE7576-9C02-4475-A3DE-EE04423E52EE}" type="presOf" srcId="{62574195-D918-44B5-8471-D88871E2D24B}" destId="{94A86965-53D9-4590-BED3-48B26A3BAC07}" srcOrd="1" destOrd="0" presId="urn:microsoft.com/office/officeart/2005/8/layout/list1"/>
    <dgm:cxn modelId="{70410677-E0A3-4E03-A0ED-241F17365503}" srcId="{C6DFB8F7-9D9E-441A-9414-EF4E4059FE68}" destId="{71DA1E6C-D09E-4F24-904A-591F2C4ACE1A}" srcOrd="3" destOrd="0" parTransId="{872CD312-1B66-46CA-B1D6-71200B2C7516}" sibTransId="{B5785F8B-6B8B-48D7-AE4D-4A16F8AE598E}"/>
    <dgm:cxn modelId="{92FB22E5-F74A-43EF-A1F6-105385323A5C}" type="presOf" srcId="{97D26F91-F7B9-41FB-A383-5CB6F73870B7}" destId="{75D415C3-B37F-4B0B-8499-656B44E83C08}" srcOrd="0" destOrd="0" presId="urn:microsoft.com/office/officeart/2005/8/layout/list1"/>
    <dgm:cxn modelId="{9C840DC8-7354-4728-AA3D-F25574438FCC}" type="presOf" srcId="{97D26F91-F7B9-41FB-A383-5CB6F73870B7}" destId="{BF519EBB-0F84-44BD-8822-944E4452670E}" srcOrd="1" destOrd="0" presId="urn:microsoft.com/office/officeart/2005/8/layout/list1"/>
    <dgm:cxn modelId="{47E7E205-5197-41A1-A925-956987E774CC}" type="presOf" srcId="{F27646C2-B221-4F8F-BD82-9A70EE0FBBAC}" destId="{BB774043-0504-4977-8960-11F0C079BE13}" srcOrd="0" destOrd="0" presId="urn:microsoft.com/office/officeart/2005/8/layout/list1"/>
    <dgm:cxn modelId="{CCDBC0B6-D318-486B-82B4-2CB1B4BAF153}" srcId="{C6DFB8F7-9D9E-441A-9414-EF4E4059FE68}" destId="{62574195-D918-44B5-8471-D88871E2D24B}" srcOrd="2" destOrd="0" parTransId="{8280A236-A2D5-4ED9-95C8-6F699D98C359}" sibTransId="{FACA7827-41AD-4081-AA25-818AD5311005}"/>
    <dgm:cxn modelId="{E67E58A0-345B-46D2-86F5-09C217C399E6}" type="presOf" srcId="{62574195-D918-44B5-8471-D88871E2D24B}" destId="{BC9E704F-97A9-4CFF-81FA-22CFF8EC0144}" srcOrd="0" destOrd="0" presId="urn:microsoft.com/office/officeart/2005/8/layout/list1"/>
    <dgm:cxn modelId="{F7556558-D80F-422C-88AD-8F1D65E3E47C}" type="presOf" srcId="{C6DFB8F7-9D9E-441A-9414-EF4E4059FE68}" destId="{8390BF47-9257-4475-A08F-13AC38C10242}" srcOrd="0" destOrd="0" presId="urn:microsoft.com/office/officeart/2005/8/layout/list1"/>
    <dgm:cxn modelId="{C7692900-569C-4F7A-A4D6-7ED60F98B55D}" type="presOf" srcId="{F27646C2-B221-4F8F-BD82-9A70EE0FBBAC}" destId="{39A0DEA5-787F-4821-A6DA-F172CD8D8AF6}" srcOrd="1" destOrd="0" presId="urn:microsoft.com/office/officeart/2005/8/layout/list1"/>
    <dgm:cxn modelId="{5CE37018-D091-48F2-8D69-4D16DBEEBC02}" srcId="{C6DFB8F7-9D9E-441A-9414-EF4E4059FE68}" destId="{97D26F91-F7B9-41FB-A383-5CB6F73870B7}" srcOrd="4" destOrd="0" parTransId="{D93C251D-27FB-4A94-8A04-8A206B427DD0}" sibTransId="{B533D431-B078-43C2-9A6E-731CA3B6AE10}"/>
    <dgm:cxn modelId="{D759B927-592F-4E96-AF88-F9F2628BDAB1}" type="presOf" srcId="{71DA1E6C-D09E-4F24-904A-591F2C4ACE1A}" destId="{68F7AB0A-8B9A-48BC-8B64-E138A7DA37F0}" srcOrd="0" destOrd="0" presId="urn:microsoft.com/office/officeart/2005/8/layout/list1"/>
    <dgm:cxn modelId="{50405D2D-E163-47DD-B908-46A0B7F8FA23}" type="presParOf" srcId="{8390BF47-9257-4475-A08F-13AC38C10242}" destId="{709FD8DB-C2AD-48FD-A2AA-021976577663}" srcOrd="0" destOrd="0" presId="urn:microsoft.com/office/officeart/2005/8/layout/list1"/>
    <dgm:cxn modelId="{5B5A165E-014F-4C10-BD8E-0CD4DD8CA2E5}" type="presParOf" srcId="{709FD8DB-C2AD-48FD-A2AA-021976577663}" destId="{BB774043-0504-4977-8960-11F0C079BE13}" srcOrd="0" destOrd="0" presId="urn:microsoft.com/office/officeart/2005/8/layout/list1"/>
    <dgm:cxn modelId="{F9AA6430-CEDE-4E2D-9999-9C6F2F061EFF}" type="presParOf" srcId="{709FD8DB-C2AD-48FD-A2AA-021976577663}" destId="{39A0DEA5-787F-4821-A6DA-F172CD8D8AF6}" srcOrd="1" destOrd="0" presId="urn:microsoft.com/office/officeart/2005/8/layout/list1"/>
    <dgm:cxn modelId="{6622F779-B2EE-4802-ADE5-AD92C3E2AABF}" type="presParOf" srcId="{8390BF47-9257-4475-A08F-13AC38C10242}" destId="{BD80EA61-ED58-4297-A909-A1D428D0BA30}" srcOrd="1" destOrd="0" presId="urn:microsoft.com/office/officeart/2005/8/layout/list1"/>
    <dgm:cxn modelId="{79C2DC65-2F35-43E0-BC61-CC8E20AD0432}" type="presParOf" srcId="{8390BF47-9257-4475-A08F-13AC38C10242}" destId="{CCFC216A-5965-4437-8343-8D7C7A507B5B}" srcOrd="2" destOrd="0" presId="urn:microsoft.com/office/officeart/2005/8/layout/list1"/>
    <dgm:cxn modelId="{A06584F9-80F5-4BC1-90A5-537468EEDB08}" type="presParOf" srcId="{8390BF47-9257-4475-A08F-13AC38C10242}" destId="{95709426-B9A3-462B-BD20-21A8B7B75D75}" srcOrd="3" destOrd="0" presId="urn:microsoft.com/office/officeart/2005/8/layout/list1"/>
    <dgm:cxn modelId="{7FE696E4-3041-42FA-9DBE-3806785142FB}" type="presParOf" srcId="{8390BF47-9257-4475-A08F-13AC38C10242}" destId="{93B6EDA5-7112-4DDE-902E-2ECA8ABFFDAF}" srcOrd="4" destOrd="0" presId="urn:microsoft.com/office/officeart/2005/8/layout/list1"/>
    <dgm:cxn modelId="{EB0E5896-FB31-4279-B562-CCE8340DAD5D}" type="presParOf" srcId="{93B6EDA5-7112-4DDE-902E-2ECA8ABFFDAF}" destId="{EFCE907E-3193-4570-A525-72D76B8A5604}" srcOrd="0" destOrd="0" presId="urn:microsoft.com/office/officeart/2005/8/layout/list1"/>
    <dgm:cxn modelId="{9281D448-934C-427D-93E0-C13DA2C37976}" type="presParOf" srcId="{93B6EDA5-7112-4DDE-902E-2ECA8ABFFDAF}" destId="{6E37A98B-7ADA-48FB-8A8A-88E220F16857}" srcOrd="1" destOrd="0" presId="urn:microsoft.com/office/officeart/2005/8/layout/list1"/>
    <dgm:cxn modelId="{51E7D837-8084-4435-B4AB-25CC2D1010D3}" type="presParOf" srcId="{8390BF47-9257-4475-A08F-13AC38C10242}" destId="{A4703935-9654-4B46-BCF0-2C706E47EDCC}" srcOrd="5" destOrd="0" presId="urn:microsoft.com/office/officeart/2005/8/layout/list1"/>
    <dgm:cxn modelId="{476147E3-6D57-4ECA-9E7B-F02FD6E3F736}" type="presParOf" srcId="{8390BF47-9257-4475-A08F-13AC38C10242}" destId="{61D2DADB-B84B-44EF-9579-F6F23FA59524}" srcOrd="6" destOrd="0" presId="urn:microsoft.com/office/officeart/2005/8/layout/list1"/>
    <dgm:cxn modelId="{A414DD2F-5590-451E-9A4C-6449C1E8A93D}" type="presParOf" srcId="{8390BF47-9257-4475-A08F-13AC38C10242}" destId="{B225850F-2CF5-4F54-B510-E19DB88D0657}" srcOrd="7" destOrd="0" presId="urn:microsoft.com/office/officeart/2005/8/layout/list1"/>
    <dgm:cxn modelId="{12848CF4-D539-4269-B3A0-37E9B9F1ED9D}" type="presParOf" srcId="{8390BF47-9257-4475-A08F-13AC38C10242}" destId="{50F9CF2B-C182-4778-A98B-677BF133913F}" srcOrd="8" destOrd="0" presId="urn:microsoft.com/office/officeart/2005/8/layout/list1"/>
    <dgm:cxn modelId="{CC98D3C0-B281-4A85-9277-1473D82286A9}" type="presParOf" srcId="{50F9CF2B-C182-4778-A98B-677BF133913F}" destId="{BC9E704F-97A9-4CFF-81FA-22CFF8EC0144}" srcOrd="0" destOrd="0" presId="urn:microsoft.com/office/officeart/2005/8/layout/list1"/>
    <dgm:cxn modelId="{931B3888-5894-4EE0-8D59-3523A4F94FB2}" type="presParOf" srcId="{50F9CF2B-C182-4778-A98B-677BF133913F}" destId="{94A86965-53D9-4590-BED3-48B26A3BAC07}" srcOrd="1" destOrd="0" presId="urn:microsoft.com/office/officeart/2005/8/layout/list1"/>
    <dgm:cxn modelId="{32FD86D0-D273-473A-8576-83DCCCCA0D51}" type="presParOf" srcId="{8390BF47-9257-4475-A08F-13AC38C10242}" destId="{E60B190C-6C55-42EB-9701-EB490959E7F6}" srcOrd="9" destOrd="0" presId="urn:microsoft.com/office/officeart/2005/8/layout/list1"/>
    <dgm:cxn modelId="{B864AE0E-4331-45A6-BFCE-2AF14DF5EA1F}" type="presParOf" srcId="{8390BF47-9257-4475-A08F-13AC38C10242}" destId="{7D667E96-18F5-4F57-BD9C-25198E4713A5}" srcOrd="10" destOrd="0" presId="urn:microsoft.com/office/officeart/2005/8/layout/list1"/>
    <dgm:cxn modelId="{DC219662-A569-4B45-B1F4-A380BAC2F0E1}" type="presParOf" srcId="{8390BF47-9257-4475-A08F-13AC38C10242}" destId="{32772226-0B55-4B79-BB16-4E6C9D3AE87D}" srcOrd="11" destOrd="0" presId="urn:microsoft.com/office/officeart/2005/8/layout/list1"/>
    <dgm:cxn modelId="{72DCF013-FC91-46EE-8E26-3AD5932CD408}" type="presParOf" srcId="{8390BF47-9257-4475-A08F-13AC38C10242}" destId="{FFE9F087-8D50-4CC5-941C-61AE478E20B5}" srcOrd="12" destOrd="0" presId="urn:microsoft.com/office/officeart/2005/8/layout/list1"/>
    <dgm:cxn modelId="{D00A8828-B68C-44DA-BAB2-C7250BCD7A0D}" type="presParOf" srcId="{FFE9F087-8D50-4CC5-941C-61AE478E20B5}" destId="{68F7AB0A-8B9A-48BC-8B64-E138A7DA37F0}" srcOrd="0" destOrd="0" presId="urn:microsoft.com/office/officeart/2005/8/layout/list1"/>
    <dgm:cxn modelId="{FAE7BC3B-0139-49F7-B467-33C9EC027CC0}" type="presParOf" srcId="{FFE9F087-8D50-4CC5-941C-61AE478E20B5}" destId="{941D0448-0287-430A-B4EF-FE0E31D01625}" srcOrd="1" destOrd="0" presId="urn:microsoft.com/office/officeart/2005/8/layout/list1"/>
    <dgm:cxn modelId="{1DB14E69-57A3-43CB-8EAE-34ACD38889AB}" type="presParOf" srcId="{8390BF47-9257-4475-A08F-13AC38C10242}" destId="{6A245171-7E78-49C5-93D0-8A075FF4F48A}" srcOrd="13" destOrd="0" presId="urn:microsoft.com/office/officeart/2005/8/layout/list1"/>
    <dgm:cxn modelId="{5E99F9D0-2F41-451D-8936-3605686D303E}" type="presParOf" srcId="{8390BF47-9257-4475-A08F-13AC38C10242}" destId="{74B5EE98-E340-4A67-A140-E84619BD67BF}" srcOrd="14" destOrd="0" presId="urn:microsoft.com/office/officeart/2005/8/layout/list1"/>
    <dgm:cxn modelId="{0E712252-C55C-48BE-869D-24632204AAAE}" type="presParOf" srcId="{8390BF47-9257-4475-A08F-13AC38C10242}" destId="{7FC2AB5D-FD54-4D91-ABFD-33AE8F834C5D}" srcOrd="15" destOrd="0" presId="urn:microsoft.com/office/officeart/2005/8/layout/list1"/>
    <dgm:cxn modelId="{D954318D-4717-40DC-8F4A-0FA4E36A6497}" type="presParOf" srcId="{8390BF47-9257-4475-A08F-13AC38C10242}" destId="{6072B066-7713-4167-9F78-60924860BBCB}" srcOrd="16" destOrd="0" presId="urn:microsoft.com/office/officeart/2005/8/layout/list1"/>
    <dgm:cxn modelId="{7379C54F-4505-439F-9D7F-2EC36EDF2EFC}" type="presParOf" srcId="{6072B066-7713-4167-9F78-60924860BBCB}" destId="{75D415C3-B37F-4B0B-8499-656B44E83C08}" srcOrd="0" destOrd="0" presId="urn:microsoft.com/office/officeart/2005/8/layout/list1"/>
    <dgm:cxn modelId="{47C39E0B-2281-46B4-9E66-6E5A346A630D}" type="presParOf" srcId="{6072B066-7713-4167-9F78-60924860BBCB}" destId="{BF519EBB-0F84-44BD-8822-944E4452670E}" srcOrd="1" destOrd="0" presId="urn:microsoft.com/office/officeart/2005/8/layout/list1"/>
    <dgm:cxn modelId="{687E025B-1EA2-4534-AC39-0208D5716F4F}" type="presParOf" srcId="{8390BF47-9257-4475-A08F-13AC38C10242}" destId="{4A3DCF9E-0432-4191-B7D1-E2C23823FF17}" srcOrd="17" destOrd="0" presId="urn:microsoft.com/office/officeart/2005/8/layout/list1"/>
    <dgm:cxn modelId="{B4C35CD8-E41C-402C-8B75-01F621769473}" type="presParOf" srcId="{8390BF47-9257-4475-A08F-13AC38C10242}" destId="{232E7C24-F784-4C8D-B08D-EAB9292A400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3092AF-CF93-4A66-A61E-E79C9BEEBCE4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E13C3D14-F580-41B3-8117-65BFACAD14E3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Kurumun paydaşlarının ayrıntılı olarak ifade edilmesi önemlidir.  Bir paydaşta farklı özellik, beklenti ve öneme sahip alt gruplar mevcutsa paydaşlar bu alt  grup bazında belirtilmelidir. </a:t>
          </a:r>
          <a:endParaRPr lang="tr-TR" sz="2400" b="1" dirty="0">
            <a:latin typeface="Times New Roman" pitchFamily="18" charset="0"/>
            <a:cs typeface="Times New Roman" pitchFamily="18" charset="0"/>
          </a:endParaRPr>
        </a:p>
      </dgm:t>
    </dgm:pt>
    <dgm:pt modelId="{2170162F-DA14-4CB4-8F25-05F8712606FC}" type="parTrans" cxnId="{678CBBDE-5DC0-4A46-B0CC-AE3594133A01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086723-D72B-4B49-A6AB-E67FEDED01B6}" type="sibTrans" cxnId="{678CBBDE-5DC0-4A46-B0CC-AE3594133A01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43D4D1-48FD-4FAA-95D7-05D241E2E435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kumimoji="0" lang="tr-TR" sz="24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Paydaşlar belirlendikten sonra</a:t>
          </a:r>
          <a:r>
            <a:rPr kumimoji="0" lang="tr-TR" sz="24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 neden paydaş oldukları sorusu cevaplanır. Bu aşama paydaşların kurumla olan ilişkilerinin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belirlenmesi</a:t>
          </a:r>
          <a:r>
            <a:rPr kumimoji="0" lang="tr-TR" sz="24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 açısından önemlidir.</a:t>
          </a:r>
          <a:endParaRPr lang="tr-TR" sz="2400" b="1" dirty="0">
            <a:latin typeface="Times New Roman" pitchFamily="18" charset="0"/>
            <a:cs typeface="Times New Roman" pitchFamily="18" charset="0"/>
          </a:endParaRPr>
        </a:p>
      </dgm:t>
    </dgm:pt>
    <dgm:pt modelId="{61E593A3-F55F-4761-BBBA-A34A553CFAD3}" type="parTrans" cxnId="{D14BE5A4-BD05-4CEE-A968-3F9CB34A08AA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5CB0-0464-4AA9-B2DF-C2E0F18594CC}" type="sibTrans" cxnId="{D14BE5A4-BD05-4CEE-A968-3F9CB34A08AA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94C49B-EF19-4584-AC1B-389E50F6041B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kumimoji="0" lang="tr-TR" sz="24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Paydaşlar; iç paydaşlar ve dış paydaşlar olarak sınıflandırılır.  Kurumun iç ve dış paydaş tespitinin doğru olarak yapılması kritik önem arz etmektedir.</a:t>
          </a:r>
          <a:endParaRPr lang="tr-TR" sz="2400" b="1" dirty="0">
            <a:latin typeface="Times New Roman" pitchFamily="18" charset="0"/>
            <a:cs typeface="Times New Roman" pitchFamily="18" charset="0"/>
          </a:endParaRPr>
        </a:p>
      </dgm:t>
    </dgm:pt>
    <dgm:pt modelId="{ABDCA68B-A5C7-4B99-86FF-48284A69BA82}" type="parTrans" cxnId="{4DFD2E61-F82C-436D-92C4-53159665083A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30F7D9-C1D6-4D2E-9FEC-521D328EE79F}" type="sibTrans" cxnId="{4DFD2E61-F82C-436D-92C4-53159665083A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970B7D-9C2D-4C24-B73E-6BAC0C7FF8CB}" type="pres">
      <dgm:prSet presAssocID="{C03092AF-CF93-4A66-A61E-E79C9BEEBCE4}" presName="linearFlow" presStyleCnt="0">
        <dgm:presLayoutVars>
          <dgm:resizeHandles val="exact"/>
        </dgm:presLayoutVars>
      </dgm:prSet>
      <dgm:spPr/>
    </dgm:pt>
    <dgm:pt modelId="{B172EB8B-A6BB-4D69-8A52-68B73A21035C}" type="pres">
      <dgm:prSet presAssocID="{E13C3D14-F580-41B3-8117-65BFACAD14E3}" presName="node" presStyleLbl="node1" presStyleIdx="0" presStyleCnt="3" custScaleX="2092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4AF0F5-BB70-4498-977A-769B7A230591}" type="pres">
      <dgm:prSet presAssocID="{1B086723-D72B-4B49-A6AB-E67FEDED01B6}" presName="sibTrans" presStyleLbl="sibTrans2D1" presStyleIdx="0" presStyleCnt="2"/>
      <dgm:spPr/>
      <dgm:t>
        <a:bodyPr/>
        <a:lstStyle/>
        <a:p>
          <a:endParaRPr lang="tr-TR"/>
        </a:p>
      </dgm:t>
    </dgm:pt>
    <dgm:pt modelId="{C1212852-82FA-42D2-9495-BC87999E059B}" type="pres">
      <dgm:prSet presAssocID="{1B086723-D72B-4B49-A6AB-E67FEDED01B6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FF3BF311-C4AA-4F72-AA47-FE26F20AD4FD}" type="pres">
      <dgm:prSet presAssocID="{7E43D4D1-48FD-4FAA-95D7-05D241E2E435}" presName="node" presStyleLbl="node1" presStyleIdx="1" presStyleCnt="3" custScaleX="209679" custScaleY="1261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93A6B2-EB1C-44A0-8503-5792B36D3840}" type="pres">
      <dgm:prSet presAssocID="{77695CB0-0464-4AA9-B2DF-C2E0F18594CC}" presName="sibTrans" presStyleLbl="sibTrans2D1" presStyleIdx="1" presStyleCnt="2"/>
      <dgm:spPr/>
      <dgm:t>
        <a:bodyPr/>
        <a:lstStyle/>
        <a:p>
          <a:endParaRPr lang="tr-TR"/>
        </a:p>
      </dgm:t>
    </dgm:pt>
    <dgm:pt modelId="{B99A9545-3D5F-4962-9A93-5CE674B4FABF}" type="pres">
      <dgm:prSet presAssocID="{77695CB0-0464-4AA9-B2DF-C2E0F18594CC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2ABC159B-D0E2-43E4-94F3-C645C87512BC}" type="pres">
      <dgm:prSet presAssocID="{0494C49B-EF19-4584-AC1B-389E50F6041B}" presName="node" presStyleLbl="node1" presStyleIdx="2" presStyleCnt="3" custScaleX="2096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5BE2E1-85B4-4067-9B3E-86D7B40BE121}" type="presOf" srcId="{1B086723-D72B-4B49-A6AB-E67FEDED01B6}" destId="{C1212852-82FA-42D2-9495-BC87999E059B}" srcOrd="1" destOrd="0" presId="urn:microsoft.com/office/officeart/2005/8/layout/process2"/>
    <dgm:cxn modelId="{11A01B76-E31F-4ED1-9308-BCEDFC33FA2C}" type="presOf" srcId="{1B086723-D72B-4B49-A6AB-E67FEDED01B6}" destId="{654AF0F5-BB70-4498-977A-769B7A230591}" srcOrd="0" destOrd="0" presId="urn:microsoft.com/office/officeart/2005/8/layout/process2"/>
    <dgm:cxn modelId="{F9E69505-8D8E-4E36-B6DC-16899D8458BF}" type="presOf" srcId="{7E43D4D1-48FD-4FAA-95D7-05D241E2E435}" destId="{FF3BF311-C4AA-4F72-AA47-FE26F20AD4FD}" srcOrd="0" destOrd="0" presId="urn:microsoft.com/office/officeart/2005/8/layout/process2"/>
    <dgm:cxn modelId="{D14BE5A4-BD05-4CEE-A968-3F9CB34A08AA}" srcId="{C03092AF-CF93-4A66-A61E-E79C9BEEBCE4}" destId="{7E43D4D1-48FD-4FAA-95D7-05D241E2E435}" srcOrd="1" destOrd="0" parTransId="{61E593A3-F55F-4761-BBBA-A34A553CFAD3}" sibTransId="{77695CB0-0464-4AA9-B2DF-C2E0F18594CC}"/>
    <dgm:cxn modelId="{678CBBDE-5DC0-4A46-B0CC-AE3594133A01}" srcId="{C03092AF-CF93-4A66-A61E-E79C9BEEBCE4}" destId="{E13C3D14-F580-41B3-8117-65BFACAD14E3}" srcOrd="0" destOrd="0" parTransId="{2170162F-DA14-4CB4-8F25-05F8712606FC}" sibTransId="{1B086723-D72B-4B49-A6AB-E67FEDED01B6}"/>
    <dgm:cxn modelId="{4DFD2E61-F82C-436D-92C4-53159665083A}" srcId="{C03092AF-CF93-4A66-A61E-E79C9BEEBCE4}" destId="{0494C49B-EF19-4584-AC1B-389E50F6041B}" srcOrd="2" destOrd="0" parTransId="{ABDCA68B-A5C7-4B99-86FF-48284A69BA82}" sibTransId="{5030F7D9-C1D6-4D2E-9FEC-521D328EE79F}"/>
    <dgm:cxn modelId="{13C46DD0-4615-47CF-9FCE-7A6D254F6F56}" type="presOf" srcId="{E13C3D14-F580-41B3-8117-65BFACAD14E3}" destId="{B172EB8B-A6BB-4D69-8A52-68B73A21035C}" srcOrd="0" destOrd="0" presId="urn:microsoft.com/office/officeart/2005/8/layout/process2"/>
    <dgm:cxn modelId="{C7F7DE25-4FAE-47AF-85F5-D1F4D9CD8661}" type="presOf" srcId="{C03092AF-CF93-4A66-A61E-E79C9BEEBCE4}" destId="{90970B7D-9C2D-4C24-B73E-6BAC0C7FF8CB}" srcOrd="0" destOrd="0" presId="urn:microsoft.com/office/officeart/2005/8/layout/process2"/>
    <dgm:cxn modelId="{C5B8117C-35D6-4734-8960-C9F10E56AEF4}" type="presOf" srcId="{0494C49B-EF19-4584-AC1B-389E50F6041B}" destId="{2ABC159B-D0E2-43E4-94F3-C645C87512BC}" srcOrd="0" destOrd="0" presId="urn:microsoft.com/office/officeart/2005/8/layout/process2"/>
    <dgm:cxn modelId="{8832B7CE-C65B-4E4C-BF28-88763315A5AF}" type="presOf" srcId="{77695CB0-0464-4AA9-B2DF-C2E0F18594CC}" destId="{B99A9545-3D5F-4962-9A93-5CE674B4FABF}" srcOrd="1" destOrd="0" presId="urn:microsoft.com/office/officeart/2005/8/layout/process2"/>
    <dgm:cxn modelId="{FA9F9E7D-AEC2-4A04-9639-8FB9F07472E9}" type="presOf" srcId="{77695CB0-0464-4AA9-B2DF-C2E0F18594CC}" destId="{8093A6B2-EB1C-44A0-8503-5792B36D3840}" srcOrd="0" destOrd="0" presId="urn:microsoft.com/office/officeart/2005/8/layout/process2"/>
    <dgm:cxn modelId="{FF45723C-B65D-4A97-BB4D-12F5C6B2D726}" type="presParOf" srcId="{90970B7D-9C2D-4C24-B73E-6BAC0C7FF8CB}" destId="{B172EB8B-A6BB-4D69-8A52-68B73A21035C}" srcOrd="0" destOrd="0" presId="urn:microsoft.com/office/officeart/2005/8/layout/process2"/>
    <dgm:cxn modelId="{F0E81E3C-91F0-46BA-A94E-7BF2F5F5F892}" type="presParOf" srcId="{90970B7D-9C2D-4C24-B73E-6BAC0C7FF8CB}" destId="{654AF0F5-BB70-4498-977A-769B7A230591}" srcOrd="1" destOrd="0" presId="urn:microsoft.com/office/officeart/2005/8/layout/process2"/>
    <dgm:cxn modelId="{31614913-8B58-4EC2-91EF-B835D1CE34A2}" type="presParOf" srcId="{654AF0F5-BB70-4498-977A-769B7A230591}" destId="{C1212852-82FA-42D2-9495-BC87999E059B}" srcOrd="0" destOrd="0" presId="urn:microsoft.com/office/officeart/2005/8/layout/process2"/>
    <dgm:cxn modelId="{2FF35D8D-D098-4897-88F5-A7434F59996F}" type="presParOf" srcId="{90970B7D-9C2D-4C24-B73E-6BAC0C7FF8CB}" destId="{FF3BF311-C4AA-4F72-AA47-FE26F20AD4FD}" srcOrd="2" destOrd="0" presId="urn:microsoft.com/office/officeart/2005/8/layout/process2"/>
    <dgm:cxn modelId="{9577AD94-6D9A-41BF-9AF4-3C1F2CAA5A91}" type="presParOf" srcId="{90970B7D-9C2D-4C24-B73E-6BAC0C7FF8CB}" destId="{8093A6B2-EB1C-44A0-8503-5792B36D3840}" srcOrd="3" destOrd="0" presId="urn:microsoft.com/office/officeart/2005/8/layout/process2"/>
    <dgm:cxn modelId="{71D77EE1-5529-4FC5-BE5C-47AE609E8C68}" type="presParOf" srcId="{8093A6B2-EB1C-44A0-8503-5792B36D3840}" destId="{B99A9545-3D5F-4962-9A93-5CE674B4FABF}" srcOrd="0" destOrd="0" presId="urn:microsoft.com/office/officeart/2005/8/layout/process2"/>
    <dgm:cxn modelId="{0004EC3A-D2B9-4C08-B1DD-00FC431D8CEF}" type="presParOf" srcId="{90970B7D-9C2D-4C24-B73E-6BAC0C7FF8CB}" destId="{2ABC159B-D0E2-43E4-94F3-C645C87512B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BBAB25-754D-4524-91C0-8644BD0190F9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F73D5E2-1BD5-4556-BD30-517DE94577E4}">
      <dgm:prSet phldrT="[Metin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Milli Eğitim Bakanlığı</a:t>
          </a:r>
          <a:endParaRPr lang="tr-TR" sz="2400" b="1" dirty="0">
            <a:solidFill>
              <a:schemeClr val="tx1"/>
            </a:solidFill>
          </a:endParaRPr>
        </a:p>
      </dgm:t>
    </dgm:pt>
    <dgm:pt modelId="{77359B94-ACC7-4E7F-BA9B-1CDAC346C42E}" type="parTrans" cxnId="{FF9BF2A4-D795-45E5-9CB4-688B1E07F12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F2C5F90A-08A4-45D7-8EC5-410A6F9A8E1C}" type="sibTrans" cxnId="{FF9BF2A4-D795-45E5-9CB4-688B1E07F12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CF3E85F-CFC0-4599-9319-1D8BE3A4C934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İl Milli Eğitim Müdürlüğü</a:t>
          </a:r>
          <a:endParaRPr lang="tr-TR" sz="2400" b="1" dirty="0">
            <a:solidFill>
              <a:schemeClr val="tx1"/>
            </a:solidFill>
          </a:endParaRPr>
        </a:p>
      </dgm:t>
    </dgm:pt>
    <dgm:pt modelId="{D5A78B83-F559-43FC-A0F5-155089425DA3}" type="parTrans" cxnId="{CB3A71AD-EBA2-4105-966E-E2F9C6434019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2DD9BC6-4460-4717-81C6-9C5758FA4818}" type="sibTrans" cxnId="{CB3A71AD-EBA2-4105-966E-E2F9C6434019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AE707F1-5CEC-4566-B507-EAEF440C790C}">
      <dgm:prSet phldrT="[Metin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İlçe Milli Eğitim Müdürlüğü</a:t>
          </a:r>
          <a:endParaRPr lang="tr-TR" sz="2400" b="1" dirty="0">
            <a:solidFill>
              <a:schemeClr val="tx1"/>
            </a:solidFill>
          </a:endParaRPr>
        </a:p>
      </dgm:t>
    </dgm:pt>
    <dgm:pt modelId="{8AEF1291-FDE4-488E-88AB-A204CB1FA241}" type="parTrans" cxnId="{52C6F090-1B2B-46AD-A8A5-B0EBB0AA4276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7940B28-A76E-4573-8976-DCD2A99B1463}" type="sibTrans" cxnId="{52C6F090-1B2B-46AD-A8A5-B0EBB0AA4276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8D5D44BF-AD29-4C42-B68C-1E62D078D3C6}" type="pres">
      <dgm:prSet presAssocID="{E1BBAB25-754D-4524-91C0-8644BD0190F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51DC38F-0257-4641-BE91-5462281701EE}" type="pres">
      <dgm:prSet presAssocID="{E1BBAB25-754D-4524-91C0-8644BD0190F9}" presName="comp1" presStyleCnt="0"/>
      <dgm:spPr/>
      <dgm:t>
        <a:bodyPr/>
        <a:lstStyle/>
        <a:p>
          <a:endParaRPr lang="tr-TR"/>
        </a:p>
      </dgm:t>
    </dgm:pt>
    <dgm:pt modelId="{6A60014F-7CEA-41FB-8FCA-D3DA8DB29ADE}" type="pres">
      <dgm:prSet presAssocID="{E1BBAB25-754D-4524-91C0-8644BD0190F9}" presName="circle1" presStyleLbl="node1" presStyleIdx="0" presStyleCnt="3"/>
      <dgm:spPr/>
      <dgm:t>
        <a:bodyPr/>
        <a:lstStyle/>
        <a:p>
          <a:endParaRPr lang="tr-TR"/>
        </a:p>
      </dgm:t>
    </dgm:pt>
    <dgm:pt modelId="{330BD0C6-E33E-4D87-8CD5-5F2D02E94735}" type="pres">
      <dgm:prSet presAssocID="{E1BBAB25-754D-4524-91C0-8644BD0190F9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E1F30E-402C-4BCA-B285-15D9BB44A166}" type="pres">
      <dgm:prSet presAssocID="{E1BBAB25-754D-4524-91C0-8644BD0190F9}" presName="comp2" presStyleCnt="0"/>
      <dgm:spPr/>
      <dgm:t>
        <a:bodyPr/>
        <a:lstStyle/>
        <a:p>
          <a:endParaRPr lang="tr-TR"/>
        </a:p>
      </dgm:t>
    </dgm:pt>
    <dgm:pt modelId="{84EF81EC-95B0-4683-B539-BE62F09A8EDF}" type="pres">
      <dgm:prSet presAssocID="{E1BBAB25-754D-4524-91C0-8644BD0190F9}" presName="circle2" presStyleLbl="node1" presStyleIdx="1" presStyleCnt="3"/>
      <dgm:spPr/>
      <dgm:t>
        <a:bodyPr/>
        <a:lstStyle/>
        <a:p>
          <a:endParaRPr lang="tr-TR"/>
        </a:p>
      </dgm:t>
    </dgm:pt>
    <dgm:pt modelId="{3992F171-0EAF-470C-8303-349F292E9008}" type="pres">
      <dgm:prSet presAssocID="{E1BBAB25-754D-4524-91C0-8644BD0190F9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C1F31B-6DC9-4841-A0B7-D6A7F13C7421}" type="pres">
      <dgm:prSet presAssocID="{E1BBAB25-754D-4524-91C0-8644BD0190F9}" presName="comp3" presStyleCnt="0"/>
      <dgm:spPr/>
      <dgm:t>
        <a:bodyPr/>
        <a:lstStyle/>
        <a:p>
          <a:endParaRPr lang="tr-TR"/>
        </a:p>
      </dgm:t>
    </dgm:pt>
    <dgm:pt modelId="{6FE3D656-B3F5-4A4A-9CF0-197AD9EDC94E}" type="pres">
      <dgm:prSet presAssocID="{E1BBAB25-754D-4524-91C0-8644BD0190F9}" presName="circle3" presStyleLbl="node1" presStyleIdx="2" presStyleCnt="3"/>
      <dgm:spPr/>
      <dgm:t>
        <a:bodyPr/>
        <a:lstStyle/>
        <a:p>
          <a:endParaRPr lang="tr-TR"/>
        </a:p>
      </dgm:t>
    </dgm:pt>
    <dgm:pt modelId="{911F6766-17EB-4389-AB34-F3C63D58A40F}" type="pres">
      <dgm:prSet presAssocID="{E1BBAB25-754D-4524-91C0-8644BD0190F9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7F8780-E5C2-486B-A932-9F227783F041}" type="presOf" srcId="{3F73D5E2-1BD5-4556-BD30-517DE94577E4}" destId="{330BD0C6-E33E-4D87-8CD5-5F2D02E94735}" srcOrd="1" destOrd="0" presId="urn:microsoft.com/office/officeart/2005/8/layout/venn2"/>
    <dgm:cxn modelId="{DD134448-644A-4A5A-A974-CE94EA66EAD6}" type="presOf" srcId="{DAE707F1-5CEC-4566-B507-EAEF440C790C}" destId="{911F6766-17EB-4389-AB34-F3C63D58A40F}" srcOrd="1" destOrd="0" presId="urn:microsoft.com/office/officeart/2005/8/layout/venn2"/>
    <dgm:cxn modelId="{92E1A6B2-052A-43EA-BA64-D4CC1EF1179A}" type="presOf" srcId="{DAE707F1-5CEC-4566-B507-EAEF440C790C}" destId="{6FE3D656-B3F5-4A4A-9CF0-197AD9EDC94E}" srcOrd="0" destOrd="0" presId="urn:microsoft.com/office/officeart/2005/8/layout/venn2"/>
    <dgm:cxn modelId="{094202CF-5FDA-4F41-87CF-0D1496ECA72A}" type="presOf" srcId="{E1BBAB25-754D-4524-91C0-8644BD0190F9}" destId="{8D5D44BF-AD29-4C42-B68C-1E62D078D3C6}" srcOrd="0" destOrd="0" presId="urn:microsoft.com/office/officeart/2005/8/layout/venn2"/>
    <dgm:cxn modelId="{52C6F090-1B2B-46AD-A8A5-B0EBB0AA4276}" srcId="{E1BBAB25-754D-4524-91C0-8644BD0190F9}" destId="{DAE707F1-5CEC-4566-B507-EAEF440C790C}" srcOrd="2" destOrd="0" parTransId="{8AEF1291-FDE4-488E-88AB-A204CB1FA241}" sibTransId="{77940B28-A76E-4573-8976-DCD2A99B1463}"/>
    <dgm:cxn modelId="{C8DE37C1-2F7F-4131-A643-7EEEF500275D}" type="presOf" srcId="{3F73D5E2-1BD5-4556-BD30-517DE94577E4}" destId="{6A60014F-7CEA-41FB-8FCA-D3DA8DB29ADE}" srcOrd="0" destOrd="0" presId="urn:microsoft.com/office/officeart/2005/8/layout/venn2"/>
    <dgm:cxn modelId="{CB3A71AD-EBA2-4105-966E-E2F9C6434019}" srcId="{E1BBAB25-754D-4524-91C0-8644BD0190F9}" destId="{6CF3E85F-CFC0-4599-9319-1D8BE3A4C934}" srcOrd="1" destOrd="0" parTransId="{D5A78B83-F559-43FC-A0F5-155089425DA3}" sibTransId="{72DD9BC6-4460-4717-81C6-9C5758FA4818}"/>
    <dgm:cxn modelId="{DDDE65C7-9511-47F8-9622-E68429B00E02}" type="presOf" srcId="{6CF3E85F-CFC0-4599-9319-1D8BE3A4C934}" destId="{3992F171-0EAF-470C-8303-349F292E9008}" srcOrd="1" destOrd="0" presId="urn:microsoft.com/office/officeart/2005/8/layout/venn2"/>
    <dgm:cxn modelId="{FF9BF2A4-D795-45E5-9CB4-688B1E07F125}" srcId="{E1BBAB25-754D-4524-91C0-8644BD0190F9}" destId="{3F73D5E2-1BD5-4556-BD30-517DE94577E4}" srcOrd="0" destOrd="0" parTransId="{77359B94-ACC7-4E7F-BA9B-1CDAC346C42E}" sibTransId="{F2C5F90A-08A4-45D7-8EC5-410A6F9A8E1C}"/>
    <dgm:cxn modelId="{C572DF0E-E74D-44DB-BD88-A743C7945F3E}" type="presOf" srcId="{6CF3E85F-CFC0-4599-9319-1D8BE3A4C934}" destId="{84EF81EC-95B0-4683-B539-BE62F09A8EDF}" srcOrd="0" destOrd="0" presId="urn:microsoft.com/office/officeart/2005/8/layout/venn2"/>
    <dgm:cxn modelId="{413935FE-8466-498F-B287-E68A2C40A3D7}" type="presParOf" srcId="{8D5D44BF-AD29-4C42-B68C-1E62D078D3C6}" destId="{A51DC38F-0257-4641-BE91-5462281701EE}" srcOrd="0" destOrd="0" presId="urn:microsoft.com/office/officeart/2005/8/layout/venn2"/>
    <dgm:cxn modelId="{5D57D355-C832-48D1-9586-3291C2CF4FD4}" type="presParOf" srcId="{A51DC38F-0257-4641-BE91-5462281701EE}" destId="{6A60014F-7CEA-41FB-8FCA-D3DA8DB29ADE}" srcOrd="0" destOrd="0" presId="urn:microsoft.com/office/officeart/2005/8/layout/venn2"/>
    <dgm:cxn modelId="{BCA5099B-2847-4054-BA72-E85049D3D207}" type="presParOf" srcId="{A51DC38F-0257-4641-BE91-5462281701EE}" destId="{330BD0C6-E33E-4D87-8CD5-5F2D02E94735}" srcOrd="1" destOrd="0" presId="urn:microsoft.com/office/officeart/2005/8/layout/venn2"/>
    <dgm:cxn modelId="{E3E276BE-ED14-4CF4-B532-05D1D02F5A20}" type="presParOf" srcId="{8D5D44BF-AD29-4C42-B68C-1E62D078D3C6}" destId="{6DE1F30E-402C-4BCA-B285-15D9BB44A166}" srcOrd="1" destOrd="0" presId="urn:microsoft.com/office/officeart/2005/8/layout/venn2"/>
    <dgm:cxn modelId="{60A52ACF-C787-4FF0-BAB8-98784E4156E3}" type="presParOf" srcId="{6DE1F30E-402C-4BCA-B285-15D9BB44A166}" destId="{84EF81EC-95B0-4683-B539-BE62F09A8EDF}" srcOrd="0" destOrd="0" presId="urn:microsoft.com/office/officeart/2005/8/layout/venn2"/>
    <dgm:cxn modelId="{357F6B7D-5C39-4531-84CE-794CB7B7B843}" type="presParOf" srcId="{6DE1F30E-402C-4BCA-B285-15D9BB44A166}" destId="{3992F171-0EAF-470C-8303-349F292E9008}" srcOrd="1" destOrd="0" presId="urn:microsoft.com/office/officeart/2005/8/layout/venn2"/>
    <dgm:cxn modelId="{C4901C31-C13D-479E-BBDF-59CE347E4642}" type="presParOf" srcId="{8D5D44BF-AD29-4C42-B68C-1E62D078D3C6}" destId="{59C1F31B-6DC9-4841-A0B7-D6A7F13C7421}" srcOrd="2" destOrd="0" presId="urn:microsoft.com/office/officeart/2005/8/layout/venn2"/>
    <dgm:cxn modelId="{C08E2519-E7E2-400B-AF9A-D679846CEB6B}" type="presParOf" srcId="{59C1F31B-6DC9-4841-A0B7-D6A7F13C7421}" destId="{6FE3D656-B3F5-4A4A-9CF0-197AD9EDC94E}" srcOrd="0" destOrd="0" presId="urn:microsoft.com/office/officeart/2005/8/layout/venn2"/>
    <dgm:cxn modelId="{4C478059-06A4-4430-9D54-2224C45DE818}" type="presParOf" srcId="{59C1F31B-6DC9-4841-A0B7-D6A7F13C7421}" destId="{911F6766-17EB-4389-AB34-F3C63D58A40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67D85F-628E-4710-AF01-69F175B4873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32960DD-1422-470C-901E-0367753BF4BD}">
      <dgm:prSet phldrT="[Metin]" custT="1"/>
      <dgm:spPr/>
      <dgm:t>
        <a:bodyPr/>
        <a:lstStyle/>
        <a:p>
          <a:r>
            <a:rPr lang="tr-TR" sz="3200" b="1" dirty="0" smtClean="0"/>
            <a:t>Kurum</a:t>
          </a:r>
          <a:r>
            <a:rPr lang="tr-TR" sz="2100" b="1" dirty="0" smtClean="0"/>
            <a:t> </a:t>
          </a:r>
          <a:r>
            <a:rPr lang="tr-TR" sz="3200" b="1" dirty="0" smtClean="0"/>
            <a:t>Yapısı</a:t>
          </a:r>
          <a:endParaRPr lang="tr-TR" sz="2100" b="1" dirty="0"/>
        </a:p>
      </dgm:t>
    </dgm:pt>
    <dgm:pt modelId="{3388407B-2122-43BB-86E3-EF186CA2168D}" type="parTrans" cxnId="{B2BD1C8E-ED02-442E-92B4-70A350608F1E}">
      <dgm:prSet/>
      <dgm:spPr/>
      <dgm:t>
        <a:bodyPr/>
        <a:lstStyle/>
        <a:p>
          <a:endParaRPr lang="tr-TR"/>
        </a:p>
      </dgm:t>
    </dgm:pt>
    <dgm:pt modelId="{4DF2E93A-D06B-47FE-A1D3-31331A7A7349}" type="sibTrans" cxnId="{B2BD1C8E-ED02-442E-92B4-70A350608F1E}">
      <dgm:prSet/>
      <dgm:spPr/>
      <dgm:t>
        <a:bodyPr/>
        <a:lstStyle/>
        <a:p>
          <a:endParaRPr lang="tr-TR"/>
        </a:p>
      </dgm:t>
    </dgm:pt>
    <dgm:pt modelId="{2C6116EC-C3BD-4EA0-B77E-9D7CFAB10813}">
      <dgm:prSet phldrT="[Metin]" custT="1"/>
      <dgm:spPr/>
      <dgm:t>
        <a:bodyPr/>
        <a:lstStyle/>
        <a:p>
          <a:r>
            <a:rPr lang="tr-TR" sz="2400" dirty="0" smtClean="0"/>
            <a:t>Kurumun örgüt yapısı</a:t>
          </a:r>
          <a:endParaRPr lang="tr-TR" sz="2400" dirty="0"/>
        </a:p>
      </dgm:t>
    </dgm:pt>
    <dgm:pt modelId="{854672D6-218C-4101-91F7-2CB124C9D412}" type="parTrans" cxnId="{AA6792F2-5F06-430B-8831-BCFE279649DA}">
      <dgm:prSet/>
      <dgm:spPr/>
      <dgm:t>
        <a:bodyPr/>
        <a:lstStyle/>
        <a:p>
          <a:endParaRPr lang="tr-TR"/>
        </a:p>
      </dgm:t>
    </dgm:pt>
    <dgm:pt modelId="{A0427C5D-A47E-4FA8-AAEC-4B71E2C7B39D}" type="sibTrans" cxnId="{AA6792F2-5F06-430B-8831-BCFE279649DA}">
      <dgm:prSet/>
      <dgm:spPr/>
      <dgm:t>
        <a:bodyPr/>
        <a:lstStyle/>
        <a:p>
          <a:endParaRPr lang="tr-TR"/>
        </a:p>
      </dgm:t>
    </dgm:pt>
    <dgm:pt modelId="{6B00CAA8-6568-4328-A2DD-04C1DE672639}">
      <dgm:prSet phldrT="[Metin]" custT="1"/>
      <dgm:spPr/>
      <dgm:t>
        <a:bodyPr/>
        <a:lstStyle/>
        <a:p>
          <a:r>
            <a:rPr lang="tr-TR" sz="2800" b="1" dirty="0" smtClean="0"/>
            <a:t>Beşeri</a:t>
          </a:r>
          <a:r>
            <a:rPr lang="tr-TR" sz="2100" b="1" dirty="0" smtClean="0"/>
            <a:t> </a:t>
          </a:r>
          <a:r>
            <a:rPr lang="tr-TR" sz="2800" b="1" dirty="0" smtClean="0"/>
            <a:t>Kaynaklar</a:t>
          </a:r>
          <a:endParaRPr lang="tr-TR" sz="2100" b="1" dirty="0"/>
        </a:p>
      </dgm:t>
    </dgm:pt>
    <dgm:pt modelId="{BCB50199-5D8E-41D5-A3C7-AD578F78639F}" type="parTrans" cxnId="{71EF5845-80E5-42C1-B7F7-5057B1C1CA92}">
      <dgm:prSet/>
      <dgm:spPr/>
      <dgm:t>
        <a:bodyPr/>
        <a:lstStyle/>
        <a:p>
          <a:endParaRPr lang="tr-TR"/>
        </a:p>
      </dgm:t>
    </dgm:pt>
    <dgm:pt modelId="{9A7D2815-A138-4723-99F7-6645AFEDB241}" type="sibTrans" cxnId="{71EF5845-80E5-42C1-B7F7-5057B1C1CA92}">
      <dgm:prSet/>
      <dgm:spPr/>
      <dgm:t>
        <a:bodyPr/>
        <a:lstStyle/>
        <a:p>
          <a:endParaRPr lang="tr-TR"/>
        </a:p>
      </dgm:t>
    </dgm:pt>
    <dgm:pt modelId="{158DCF92-F77F-4DBF-8551-D112A8FFC36F}">
      <dgm:prSet phldrT="[Metin]" custT="1"/>
      <dgm:spPr/>
      <dgm:t>
        <a:bodyPr/>
        <a:lstStyle/>
        <a:p>
          <a:r>
            <a:rPr lang="tr-TR" sz="2400" dirty="0" smtClean="0"/>
            <a:t>Kurum personelinin sayısı ve dağılımı</a:t>
          </a:r>
          <a:endParaRPr lang="tr-TR" sz="2400" dirty="0"/>
        </a:p>
      </dgm:t>
    </dgm:pt>
    <dgm:pt modelId="{DDBE3F46-BEF2-4B43-ABBE-FEC4AC93BB3E}" type="parTrans" cxnId="{67338321-DB87-4D85-A418-18F48310C422}">
      <dgm:prSet/>
      <dgm:spPr/>
      <dgm:t>
        <a:bodyPr/>
        <a:lstStyle/>
        <a:p>
          <a:endParaRPr lang="tr-TR"/>
        </a:p>
      </dgm:t>
    </dgm:pt>
    <dgm:pt modelId="{12170FBE-7A8D-44D4-896C-4F5507064A01}" type="sibTrans" cxnId="{67338321-DB87-4D85-A418-18F48310C422}">
      <dgm:prSet/>
      <dgm:spPr/>
      <dgm:t>
        <a:bodyPr/>
        <a:lstStyle/>
        <a:p>
          <a:endParaRPr lang="tr-TR"/>
        </a:p>
      </dgm:t>
    </dgm:pt>
    <dgm:pt modelId="{F82D691D-A07C-45AC-B9E3-7B98E42D6589}">
      <dgm:prSet custT="1"/>
      <dgm:spPr/>
      <dgm:t>
        <a:bodyPr/>
        <a:lstStyle/>
        <a:p>
          <a:r>
            <a:rPr lang="tr-TR" sz="2400" dirty="0" smtClean="0"/>
            <a:t>Aynı ya da benzer görevi yapan birimler ve yetki çakışmaları</a:t>
          </a:r>
          <a:endParaRPr lang="tr-TR" sz="2400" dirty="0"/>
        </a:p>
      </dgm:t>
    </dgm:pt>
    <dgm:pt modelId="{59C14B76-720F-4481-9C7A-C6ECEF492A3C}" type="parTrans" cxnId="{F41F0F3B-5DA9-48D2-91CD-62604171BDB7}">
      <dgm:prSet/>
      <dgm:spPr/>
      <dgm:t>
        <a:bodyPr/>
        <a:lstStyle/>
        <a:p>
          <a:endParaRPr lang="tr-TR"/>
        </a:p>
      </dgm:t>
    </dgm:pt>
    <dgm:pt modelId="{8538F7F3-FAD7-4F81-A638-A82B0F4B7960}" type="sibTrans" cxnId="{F41F0F3B-5DA9-48D2-91CD-62604171BDB7}">
      <dgm:prSet/>
      <dgm:spPr/>
      <dgm:t>
        <a:bodyPr/>
        <a:lstStyle/>
        <a:p>
          <a:endParaRPr lang="tr-TR"/>
        </a:p>
      </dgm:t>
    </dgm:pt>
    <dgm:pt modelId="{860D5FBD-D3B3-4FFD-AE84-D4FF60F467BC}">
      <dgm:prSet custT="1"/>
      <dgm:spPr/>
      <dgm:t>
        <a:bodyPr/>
        <a:lstStyle/>
        <a:p>
          <a:r>
            <a:rPr lang="tr-TR" sz="2400" dirty="0" smtClean="0"/>
            <a:t>Son dönemde kurum yapısında ve görev alanında yapılan önemli değişiklikler</a:t>
          </a:r>
          <a:endParaRPr lang="tr-TR" sz="2400" dirty="0"/>
        </a:p>
      </dgm:t>
    </dgm:pt>
    <dgm:pt modelId="{A4A2D173-E394-42F1-80A4-1FDCA6E37909}" type="parTrans" cxnId="{7850283D-2ACC-4463-BDBD-BB0E6980D2CE}">
      <dgm:prSet/>
      <dgm:spPr/>
      <dgm:t>
        <a:bodyPr/>
        <a:lstStyle/>
        <a:p>
          <a:endParaRPr lang="tr-TR"/>
        </a:p>
      </dgm:t>
    </dgm:pt>
    <dgm:pt modelId="{7902C5EE-865F-404D-BD1D-CAE06980D9B2}" type="sibTrans" cxnId="{7850283D-2ACC-4463-BDBD-BB0E6980D2CE}">
      <dgm:prSet/>
      <dgm:spPr/>
      <dgm:t>
        <a:bodyPr/>
        <a:lstStyle/>
        <a:p>
          <a:endParaRPr lang="tr-TR"/>
        </a:p>
      </dgm:t>
    </dgm:pt>
    <dgm:pt modelId="{C555DB17-6C9A-4A9E-B084-50F39530E040}">
      <dgm:prSet custT="1"/>
      <dgm:spPr/>
      <dgm:t>
        <a:bodyPr/>
        <a:lstStyle/>
        <a:p>
          <a:r>
            <a:rPr lang="tr-TR" sz="2400" dirty="0" smtClean="0"/>
            <a:t>Kurumun yapısında ve görev alanında yapılması gündemde olan önemli değişiklikler</a:t>
          </a:r>
          <a:endParaRPr lang="tr-TR" sz="2400" dirty="0"/>
        </a:p>
      </dgm:t>
    </dgm:pt>
    <dgm:pt modelId="{B3CE4515-D4A4-478B-B195-C1A1DE5A6831}" type="parTrans" cxnId="{803AEDB8-B2D0-4CA6-BCC3-B52007905919}">
      <dgm:prSet/>
      <dgm:spPr/>
      <dgm:t>
        <a:bodyPr/>
        <a:lstStyle/>
        <a:p>
          <a:endParaRPr lang="tr-TR"/>
        </a:p>
      </dgm:t>
    </dgm:pt>
    <dgm:pt modelId="{52F5B325-1A96-4F58-8B3C-0A369A4A7B3A}" type="sibTrans" cxnId="{803AEDB8-B2D0-4CA6-BCC3-B52007905919}">
      <dgm:prSet/>
      <dgm:spPr/>
      <dgm:t>
        <a:bodyPr/>
        <a:lstStyle/>
        <a:p>
          <a:endParaRPr lang="tr-TR"/>
        </a:p>
      </dgm:t>
    </dgm:pt>
    <dgm:pt modelId="{49796016-F712-45D1-9442-2184313FB9CB}">
      <dgm:prSet custT="1"/>
      <dgm:spPr/>
      <dgm:t>
        <a:bodyPr/>
        <a:lstStyle/>
        <a:p>
          <a:r>
            <a:rPr lang="tr-TR" sz="2400" dirty="0" smtClean="0"/>
            <a:t>İzleme ve değerlendirme sistemi</a:t>
          </a:r>
          <a:endParaRPr lang="tr-TR" sz="2400" dirty="0"/>
        </a:p>
      </dgm:t>
    </dgm:pt>
    <dgm:pt modelId="{557D2321-C5DA-48EE-A344-9B4DEBA51738}" type="parTrans" cxnId="{0FD2BB04-6239-4067-A6F4-B878FA3A5861}">
      <dgm:prSet/>
      <dgm:spPr/>
      <dgm:t>
        <a:bodyPr/>
        <a:lstStyle/>
        <a:p>
          <a:endParaRPr lang="tr-TR"/>
        </a:p>
      </dgm:t>
    </dgm:pt>
    <dgm:pt modelId="{847ACFA1-E0E6-4666-86D7-EDD2FD451E44}" type="sibTrans" cxnId="{0FD2BB04-6239-4067-A6F4-B878FA3A5861}">
      <dgm:prSet/>
      <dgm:spPr/>
      <dgm:t>
        <a:bodyPr/>
        <a:lstStyle/>
        <a:p>
          <a:endParaRPr lang="tr-TR"/>
        </a:p>
      </dgm:t>
    </dgm:pt>
    <dgm:pt modelId="{C027F5E8-8174-4FDD-8C94-1DBB3C558C8C}">
      <dgm:prSet custT="1"/>
      <dgm:spPr/>
      <dgm:t>
        <a:bodyPr/>
        <a:lstStyle/>
        <a:p>
          <a:r>
            <a:rPr lang="tr-TR" sz="2400" dirty="0" smtClean="0"/>
            <a:t>Personelin eğitim düzeyi, yetkinliği ve deneyimi</a:t>
          </a:r>
          <a:endParaRPr lang="tr-TR" sz="2400" dirty="0"/>
        </a:p>
      </dgm:t>
    </dgm:pt>
    <dgm:pt modelId="{14215080-A340-4AB4-AA7B-A640621AAB7D}" type="parTrans" cxnId="{08D1917D-3011-4078-BFCC-07C6FCEEC8A9}">
      <dgm:prSet/>
      <dgm:spPr/>
      <dgm:t>
        <a:bodyPr/>
        <a:lstStyle/>
        <a:p>
          <a:endParaRPr lang="tr-TR"/>
        </a:p>
      </dgm:t>
    </dgm:pt>
    <dgm:pt modelId="{EC2044A3-EC65-408A-9A27-BA1A2781F756}" type="sibTrans" cxnId="{08D1917D-3011-4078-BFCC-07C6FCEEC8A9}">
      <dgm:prSet/>
      <dgm:spPr/>
      <dgm:t>
        <a:bodyPr/>
        <a:lstStyle/>
        <a:p>
          <a:endParaRPr lang="tr-TR"/>
        </a:p>
      </dgm:t>
    </dgm:pt>
    <dgm:pt modelId="{7703FEE2-25AC-462F-9F83-3938F944E22F}" type="pres">
      <dgm:prSet presAssocID="{0767D85F-628E-4710-AF01-69F175B487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A8E9FF0-C853-4BFA-80BA-E129CE683603}" type="pres">
      <dgm:prSet presAssocID="{632960DD-1422-470C-901E-0367753BF4BD}" presName="composite" presStyleCnt="0"/>
      <dgm:spPr/>
    </dgm:pt>
    <dgm:pt modelId="{5934220B-05A9-490C-B18B-98C0D7AAF4E7}" type="pres">
      <dgm:prSet presAssocID="{632960DD-1422-470C-901E-0367753BF4BD}" presName="parentText" presStyleLbl="alignNode1" presStyleIdx="0" presStyleCnt="2" custLinFactNeighborX="0" custLinFactNeighborY="-1916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C8A581-D832-4986-8EB6-5D9D289752C9}" type="pres">
      <dgm:prSet presAssocID="{632960DD-1422-470C-901E-0367753BF4BD}" presName="descendantText" presStyleLbl="alignAcc1" presStyleIdx="0" presStyleCnt="2" custScaleY="183097" custLinFactNeighborY="-109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8D05F6-3DFD-4068-BD6E-FDCB422C037A}" type="pres">
      <dgm:prSet presAssocID="{4DF2E93A-D06B-47FE-A1D3-31331A7A7349}" presName="sp" presStyleCnt="0"/>
      <dgm:spPr/>
    </dgm:pt>
    <dgm:pt modelId="{1D959FDA-612B-452E-9AF7-212C44BE570E}" type="pres">
      <dgm:prSet presAssocID="{6B00CAA8-6568-4328-A2DD-04C1DE672639}" presName="composite" presStyleCnt="0"/>
      <dgm:spPr/>
    </dgm:pt>
    <dgm:pt modelId="{1734EDA7-12E5-407E-BE05-93FF8365ABA4}" type="pres">
      <dgm:prSet presAssocID="{6B00CAA8-6568-4328-A2DD-04C1DE672639}" presName="parentText" presStyleLbl="alignNode1" presStyleIdx="1" presStyleCnt="2" custLinFactNeighborX="-480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917C9B-4EA8-41ED-8AEB-3521871EAB49}" type="pres">
      <dgm:prSet presAssocID="{6B00CAA8-6568-4328-A2DD-04C1DE672639}" presName="descendantText" presStyleLbl="alignAcc1" presStyleIdx="1" presStyleCnt="2" custScaleX="100000" custScaleY="68869" custLinFactNeighborY="107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6666C17-7BB6-444C-B1A9-9F0D02C8CEFD}" type="presOf" srcId="{2C6116EC-C3BD-4EA0-B77E-9D7CFAB10813}" destId="{DFC8A581-D832-4986-8EB6-5D9D289752C9}" srcOrd="0" destOrd="0" presId="urn:microsoft.com/office/officeart/2005/8/layout/chevron2"/>
    <dgm:cxn modelId="{08D1917D-3011-4078-BFCC-07C6FCEEC8A9}" srcId="{6B00CAA8-6568-4328-A2DD-04C1DE672639}" destId="{C027F5E8-8174-4FDD-8C94-1DBB3C558C8C}" srcOrd="1" destOrd="0" parTransId="{14215080-A340-4AB4-AA7B-A640621AAB7D}" sibTransId="{EC2044A3-EC65-408A-9A27-BA1A2781F756}"/>
    <dgm:cxn modelId="{0FD2BB04-6239-4067-A6F4-B878FA3A5861}" srcId="{632960DD-1422-470C-901E-0367753BF4BD}" destId="{49796016-F712-45D1-9442-2184313FB9CB}" srcOrd="4" destOrd="0" parTransId="{557D2321-C5DA-48EE-A344-9B4DEBA51738}" sibTransId="{847ACFA1-E0E6-4666-86D7-EDD2FD451E44}"/>
    <dgm:cxn modelId="{D897C310-4CE7-418F-A47F-2361F4C8760F}" type="presOf" srcId="{C555DB17-6C9A-4A9E-B084-50F39530E040}" destId="{DFC8A581-D832-4986-8EB6-5D9D289752C9}" srcOrd="0" destOrd="3" presId="urn:microsoft.com/office/officeart/2005/8/layout/chevron2"/>
    <dgm:cxn modelId="{F41F0F3B-5DA9-48D2-91CD-62604171BDB7}" srcId="{632960DD-1422-470C-901E-0367753BF4BD}" destId="{F82D691D-A07C-45AC-B9E3-7B98E42D6589}" srcOrd="1" destOrd="0" parTransId="{59C14B76-720F-4481-9C7A-C6ECEF492A3C}" sibTransId="{8538F7F3-FAD7-4F81-A638-A82B0F4B7960}"/>
    <dgm:cxn modelId="{67338321-DB87-4D85-A418-18F48310C422}" srcId="{6B00CAA8-6568-4328-A2DD-04C1DE672639}" destId="{158DCF92-F77F-4DBF-8551-D112A8FFC36F}" srcOrd="0" destOrd="0" parTransId="{DDBE3F46-BEF2-4B43-ABBE-FEC4AC93BB3E}" sibTransId="{12170FBE-7A8D-44D4-896C-4F5507064A01}"/>
    <dgm:cxn modelId="{B9399E23-C769-4332-905F-7AC539B791BA}" type="presOf" srcId="{158DCF92-F77F-4DBF-8551-D112A8FFC36F}" destId="{7E917C9B-4EA8-41ED-8AEB-3521871EAB49}" srcOrd="0" destOrd="0" presId="urn:microsoft.com/office/officeart/2005/8/layout/chevron2"/>
    <dgm:cxn modelId="{B2BD1C8E-ED02-442E-92B4-70A350608F1E}" srcId="{0767D85F-628E-4710-AF01-69F175B48732}" destId="{632960DD-1422-470C-901E-0367753BF4BD}" srcOrd="0" destOrd="0" parTransId="{3388407B-2122-43BB-86E3-EF186CA2168D}" sibTransId="{4DF2E93A-D06B-47FE-A1D3-31331A7A7349}"/>
    <dgm:cxn modelId="{A943ECF8-2FD0-424E-AB60-CA58319167CE}" type="presOf" srcId="{F82D691D-A07C-45AC-B9E3-7B98E42D6589}" destId="{DFC8A581-D832-4986-8EB6-5D9D289752C9}" srcOrd="0" destOrd="1" presId="urn:microsoft.com/office/officeart/2005/8/layout/chevron2"/>
    <dgm:cxn modelId="{9ABBB2B1-625A-4A13-987D-22A9D12F4FDA}" type="presOf" srcId="{49796016-F712-45D1-9442-2184313FB9CB}" destId="{DFC8A581-D832-4986-8EB6-5D9D289752C9}" srcOrd="0" destOrd="4" presId="urn:microsoft.com/office/officeart/2005/8/layout/chevron2"/>
    <dgm:cxn modelId="{D1839C43-1919-4126-94A3-9368B106A4CF}" type="presOf" srcId="{632960DD-1422-470C-901E-0367753BF4BD}" destId="{5934220B-05A9-490C-B18B-98C0D7AAF4E7}" srcOrd="0" destOrd="0" presId="urn:microsoft.com/office/officeart/2005/8/layout/chevron2"/>
    <dgm:cxn modelId="{611677B3-1C47-401F-A799-88BC8975FAD3}" type="presOf" srcId="{0767D85F-628E-4710-AF01-69F175B48732}" destId="{7703FEE2-25AC-462F-9F83-3938F944E22F}" srcOrd="0" destOrd="0" presId="urn:microsoft.com/office/officeart/2005/8/layout/chevron2"/>
    <dgm:cxn modelId="{7850283D-2ACC-4463-BDBD-BB0E6980D2CE}" srcId="{632960DD-1422-470C-901E-0367753BF4BD}" destId="{860D5FBD-D3B3-4FFD-AE84-D4FF60F467BC}" srcOrd="2" destOrd="0" parTransId="{A4A2D173-E394-42F1-80A4-1FDCA6E37909}" sibTransId="{7902C5EE-865F-404D-BD1D-CAE06980D9B2}"/>
    <dgm:cxn modelId="{D987270E-3AFE-4925-8B8B-8B8FA1878DF8}" type="presOf" srcId="{860D5FBD-D3B3-4FFD-AE84-D4FF60F467BC}" destId="{DFC8A581-D832-4986-8EB6-5D9D289752C9}" srcOrd="0" destOrd="2" presId="urn:microsoft.com/office/officeart/2005/8/layout/chevron2"/>
    <dgm:cxn modelId="{71EF5845-80E5-42C1-B7F7-5057B1C1CA92}" srcId="{0767D85F-628E-4710-AF01-69F175B48732}" destId="{6B00CAA8-6568-4328-A2DD-04C1DE672639}" srcOrd="1" destOrd="0" parTransId="{BCB50199-5D8E-41D5-A3C7-AD578F78639F}" sibTransId="{9A7D2815-A138-4723-99F7-6645AFEDB241}"/>
    <dgm:cxn modelId="{AA6792F2-5F06-430B-8831-BCFE279649DA}" srcId="{632960DD-1422-470C-901E-0367753BF4BD}" destId="{2C6116EC-C3BD-4EA0-B77E-9D7CFAB10813}" srcOrd="0" destOrd="0" parTransId="{854672D6-218C-4101-91F7-2CB124C9D412}" sibTransId="{A0427C5D-A47E-4FA8-AAEC-4B71E2C7B39D}"/>
    <dgm:cxn modelId="{1EC3C136-0D85-4E67-A106-DED8CB8A04E0}" type="presOf" srcId="{C027F5E8-8174-4FDD-8C94-1DBB3C558C8C}" destId="{7E917C9B-4EA8-41ED-8AEB-3521871EAB49}" srcOrd="0" destOrd="1" presId="urn:microsoft.com/office/officeart/2005/8/layout/chevron2"/>
    <dgm:cxn modelId="{803AEDB8-B2D0-4CA6-BCC3-B52007905919}" srcId="{632960DD-1422-470C-901E-0367753BF4BD}" destId="{C555DB17-6C9A-4A9E-B084-50F39530E040}" srcOrd="3" destOrd="0" parTransId="{B3CE4515-D4A4-478B-B195-C1A1DE5A6831}" sibTransId="{52F5B325-1A96-4F58-8B3C-0A369A4A7B3A}"/>
    <dgm:cxn modelId="{42A00A22-C859-441A-9BDF-7B960D175846}" type="presOf" srcId="{6B00CAA8-6568-4328-A2DD-04C1DE672639}" destId="{1734EDA7-12E5-407E-BE05-93FF8365ABA4}" srcOrd="0" destOrd="0" presId="urn:microsoft.com/office/officeart/2005/8/layout/chevron2"/>
    <dgm:cxn modelId="{09FAF094-162D-4B10-BD23-5BA86124CB74}" type="presParOf" srcId="{7703FEE2-25AC-462F-9F83-3938F944E22F}" destId="{DA8E9FF0-C853-4BFA-80BA-E129CE683603}" srcOrd="0" destOrd="0" presId="urn:microsoft.com/office/officeart/2005/8/layout/chevron2"/>
    <dgm:cxn modelId="{8C069FDC-BF35-4569-8FD6-81BB90B8547F}" type="presParOf" srcId="{DA8E9FF0-C853-4BFA-80BA-E129CE683603}" destId="{5934220B-05A9-490C-B18B-98C0D7AAF4E7}" srcOrd="0" destOrd="0" presId="urn:microsoft.com/office/officeart/2005/8/layout/chevron2"/>
    <dgm:cxn modelId="{EBC5861A-BBF6-450C-A7DB-BECCBDD75887}" type="presParOf" srcId="{DA8E9FF0-C853-4BFA-80BA-E129CE683603}" destId="{DFC8A581-D832-4986-8EB6-5D9D289752C9}" srcOrd="1" destOrd="0" presId="urn:microsoft.com/office/officeart/2005/8/layout/chevron2"/>
    <dgm:cxn modelId="{46213C70-4940-44D6-A8B6-011D21DAFF7E}" type="presParOf" srcId="{7703FEE2-25AC-462F-9F83-3938F944E22F}" destId="{448D05F6-3DFD-4068-BD6E-FDCB422C037A}" srcOrd="1" destOrd="0" presId="urn:microsoft.com/office/officeart/2005/8/layout/chevron2"/>
    <dgm:cxn modelId="{736E0522-FF79-4788-910F-AA54F252B6F5}" type="presParOf" srcId="{7703FEE2-25AC-462F-9F83-3938F944E22F}" destId="{1D959FDA-612B-452E-9AF7-212C44BE570E}" srcOrd="2" destOrd="0" presId="urn:microsoft.com/office/officeart/2005/8/layout/chevron2"/>
    <dgm:cxn modelId="{72BF3909-CC4E-404C-A775-5685E2B3E63C}" type="presParOf" srcId="{1D959FDA-612B-452E-9AF7-212C44BE570E}" destId="{1734EDA7-12E5-407E-BE05-93FF8365ABA4}" srcOrd="0" destOrd="0" presId="urn:microsoft.com/office/officeart/2005/8/layout/chevron2"/>
    <dgm:cxn modelId="{9CD73D04-0696-4083-8C7C-A876AE479ADD}" type="presParOf" srcId="{1D959FDA-612B-452E-9AF7-212C44BE570E}" destId="{7E917C9B-4EA8-41ED-8AEB-3521871EAB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D1945B-D9B5-4C12-8D33-1FD35BF0518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BA36B73-B0B2-4714-809A-356DCA0DB20D}">
      <dgm:prSet phldrT="[Metin]" custT="1"/>
      <dgm:spPr/>
      <dgm:t>
        <a:bodyPr/>
        <a:lstStyle/>
        <a:p>
          <a:r>
            <a:rPr lang="tr-TR" sz="2800" b="1" dirty="0" smtClean="0"/>
            <a:t>Kurum Kültürü</a:t>
          </a:r>
          <a:endParaRPr lang="tr-TR" sz="2800" b="1" dirty="0"/>
        </a:p>
      </dgm:t>
    </dgm:pt>
    <dgm:pt modelId="{2A5810E5-0DD4-447D-82A9-D34B65FC92E7}" type="parTrans" cxnId="{32BEE66D-4A5D-4C43-BA2A-3F7BC9A81475}">
      <dgm:prSet/>
      <dgm:spPr/>
      <dgm:t>
        <a:bodyPr/>
        <a:lstStyle/>
        <a:p>
          <a:endParaRPr lang="tr-TR" sz="2800"/>
        </a:p>
      </dgm:t>
    </dgm:pt>
    <dgm:pt modelId="{D91A4914-A27D-4A5E-A431-52FED40368F9}" type="sibTrans" cxnId="{32BEE66D-4A5D-4C43-BA2A-3F7BC9A81475}">
      <dgm:prSet/>
      <dgm:spPr/>
      <dgm:t>
        <a:bodyPr/>
        <a:lstStyle/>
        <a:p>
          <a:endParaRPr lang="tr-TR" sz="2800"/>
        </a:p>
      </dgm:t>
    </dgm:pt>
    <dgm:pt modelId="{7D02BEB1-8E3A-4558-80E4-FF84FFAFA6E9}">
      <dgm:prSet phldrT="[Metin]" custT="1"/>
      <dgm:spPr/>
      <dgm:t>
        <a:bodyPr/>
        <a:lstStyle/>
        <a:p>
          <a:r>
            <a:rPr lang="tr-TR" sz="2800" dirty="0" smtClean="0"/>
            <a:t>İletişim süreçleri</a:t>
          </a:r>
          <a:endParaRPr lang="tr-TR" sz="2800" dirty="0"/>
        </a:p>
      </dgm:t>
    </dgm:pt>
    <dgm:pt modelId="{EDBAD737-0AB5-4186-95D6-CBAA8856DF0D}" type="parTrans" cxnId="{5D33C677-724E-4800-833C-9232DBBCB5DE}">
      <dgm:prSet/>
      <dgm:spPr/>
      <dgm:t>
        <a:bodyPr/>
        <a:lstStyle/>
        <a:p>
          <a:endParaRPr lang="tr-TR" sz="2800"/>
        </a:p>
      </dgm:t>
    </dgm:pt>
    <dgm:pt modelId="{C1E1B4DB-3C5A-48F9-ABED-CB07369B39D3}" type="sibTrans" cxnId="{5D33C677-724E-4800-833C-9232DBBCB5DE}">
      <dgm:prSet/>
      <dgm:spPr/>
      <dgm:t>
        <a:bodyPr/>
        <a:lstStyle/>
        <a:p>
          <a:endParaRPr lang="tr-TR" sz="2800"/>
        </a:p>
      </dgm:t>
    </dgm:pt>
    <dgm:pt modelId="{1C7EC3EE-5B81-4397-9172-210BD56ACD6F}">
      <dgm:prSet phldrT="[Metin]" custT="1"/>
      <dgm:spPr/>
      <dgm:t>
        <a:bodyPr/>
        <a:lstStyle/>
        <a:p>
          <a:r>
            <a:rPr lang="tr-TR" sz="2800" b="1" dirty="0" smtClean="0"/>
            <a:t>Teknoloji</a:t>
          </a:r>
          <a:endParaRPr lang="tr-TR" sz="2800" b="1" dirty="0"/>
        </a:p>
      </dgm:t>
    </dgm:pt>
    <dgm:pt modelId="{2E3EC1D8-9FF4-4BCA-B949-FB3B37847EDC}" type="parTrans" cxnId="{8F1AF0BD-40F4-49D3-BAAA-E66E4CDC6328}">
      <dgm:prSet/>
      <dgm:spPr/>
      <dgm:t>
        <a:bodyPr/>
        <a:lstStyle/>
        <a:p>
          <a:endParaRPr lang="tr-TR" sz="2800"/>
        </a:p>
      </dgm:t>
    </dgm:pt>
    <dgm:pt modelId="{F916E745-16CC-4456-9C40-455F30635D01}" type="sibTrans" cxnId="{8F1AF0BD-40F4-49D3-BAAA-E66E4CDC6328}">
      <dgm:prSet/>
      <dgm:spPr/>
      <dgm:t>
        <a:bodyPr/>
        <a:lstStyle/>
        <a:p>
          <a:endParaRPr lang="tr-TR" sz="2800"/>
        </a:p>
      </dgm:t>
    </dgm:pt>
    <dgm:pt modelId="{0C5B0921-3726-4C2B-A5F7-940478CF8346}">
      <dgm:prSet phldrT="[Metin]" custT="1"/>
      <dgm:spPr/>
      <dgm:t>
        <a:bodyPr/>
        <a:lstStyle/>
        <a:p>
          <a:r>
            <a:rPr lang="tr-TR" sz="2800" dirty="0" smtClean="0"/>
            <a:t>Kurumun teknolojik alt yapısı</a:t>
          </a:r>
          <a:endParaRPr lang="tr-TR" sz="2800" dirty="0"/>
        </a:p>
      </dgm:t>
    </dgm:pt>
    <dgm:pt modelId="{3C9A341B-0244-4745-9D59-745E85BA2FCF}" type="parTrans" cxnId="{00F19EB1-0839-48B3-AE56-6F683086BCE2}">
      <dgm:prSet/>
      <dgm:spPr/>
      <dgm:t>
        <a:bodyPr/>
        <a:lstStyle/>
        <a:p>
          <a:endParaRPr lang="tr-TR" sz="2800"/>
        </a:p>
      </dgm:t>
    </dgm:pt>
    <dgm:pt modelId="{625CBFF3-8C88-47D6-A585-8AF909BA2D5A}" type="sibTrans" cxnId="{00F19EB1-0839-48B3-AE56-6F683086BCE2}">
      <dgm:prSet/>
      <dgm:spPr/>
      <dgm:t>
        <a:bodyPr/>
        <a:lstStyle/>
        <a:p>
          <a:endParaRPr lang="tr-TR" sz="2800"/>
        </a:p>
      </dgm:t>
    </dgm:pt>
    <dgm:pt modelId="{77368FE5-7842-4C19-9EE9-5E2C25FDEA9B}">
      <dgm:prSet phldrT="[Metin]" custT="1"/>
      <dgm:spPr/>
      <dgm:t>
        <a:bodyPr/>
        <a:lstStyle/>
        <a:p>
          <a:r>
            <a:rPr lang="tr-TR" sz="2800" b="1" dirty="0" smtClean="0"/>
            <a:t>Mali Durum</a:t>
          </a:r>
          <a:endParaRPr lang="tr-TR" sz="2800" b="1" dirty="0"/>
        </a:p>
      </dgm:t>
    </dgm:pt>
    <dgm:pt modelId="{FF3AAE51-44CE-4112-BCE9-B243A2FF2F1E}" type="parTrans" cxnId="{576FC0D1-8448-4E7B-9365-03A51142F028}">
      <dgm:prSet/>
      <dgm:spPr/>
      <dgm:t>
        <a:bodyPr/>
        <a:lstStyle/>
        <a:p>
          <a:endParaRPr lang="tr-TR" sz="2800"/>
        </a:p>
      </dgm:t>
    </dgm:pt>
    <dgm:pt modelId="{F1DA8E8F-66AB-40E4-A72A-2858BCB5036A}" type="sibTrans" cxnId="{576FC0D1-8448-4E7B-9365-03A51142F028}">
      <dgm:prSet/>
      <dgm:spPr/>
      <dgm:t>
        <a:bodyPr/>
        <a:lstStyle/>
        <a:p>
          <a:endParaRPr lang="tr-TR" sz="2800"/>
        </a:p>
      </dgm:t>
    </dgm:pt>
    <dgm:pt modelId="{6B9F8723-3EB7-44E9-B864-3044805AE0B0}">
      <dgm:prSet phldrT="[Metin]" custT="1"/>
      <dgm:spPr/>
      <dgm:t>
        <a:bodyPr/>
        <a:lstStyle/>
        <a:p>
          <a:r>
            <a:rPr lang="tr-TR" sz="2800" smtClean="0"/>
            <a:t>Mali kaynaklar</a:t>
          </a:r>
          <a:endParaRPr lang="tr-TR" sz="2800"/>
        </a:p>
      </dgm:t>
    </dgm:pt>
    <dgm:pt modelId="{8945C73D-F8C8-4D40-AB44-1B3C3E564AE3}" type="parTrans" cxnId="{B0571CC6-FD4C-450F-BA21-01AADBED3C9B}">
      <dgm:prSet/>
      <dgm:spPr/>
      <dgm:t>
        <a:bodyPr/>
        <a:lstStyle/>
        <a:p>
          <a:endParaRPr lang="tr-TR" sz="2800"/>
        </a:p>
      </dgm:t>
    </dgm:pt>
    <dgm:pt modelId="{0350EE09-0A30-45B6-839F-251A9B52F55C}" type="sibTrans" cxnId="{B0571CC6-FD4C-450F-BA21-01AADBED3C9B}">
      <dgm:prSet/>
      <dgm:spPr/>
      <dgm:t>
        <a:bodyPr/>
        <a:lstStyle/>
        <a:p>
          <a:endParaRPr lang="tr-TR" sz="2800"/>
        </a:p>
      </dgm:t>
    </dgm:pt>
    <dgm:pt modelId="{A2D9B1EF-6792-4108-83F4-679E7AE7FA48}">
      <dgm:prSet custT="1"/>
      <dgm:spPr/>
      <dgm:t>
        <a:bodyPr/>
        <a:lstStyle/>
        <a:p>
          <a:r>
            <a:rPr lang="tr-TR" sz="2800" smtClean="0"/>
            <a:t>Karar alma süreçleri</a:t>
          </a:r>
          <a:endParaRPr lang="tr-TR" sz="2800"/>
        </a:p>
      </dgm:t>
    </dgm:pt>
    <dgm:pt modelId="{10D6F196-E4FB-4215-B1DF-4112100ED5EC}" type="parTrans" cxnId="{9477F66E-EA48-4F00-BB2E-FCC404515869}">
      <dgm:prSet/>
      <dgm:spPr/>
      <dgm:t>
        <a:bodyPr/>
        <a:lstStyle/>
        <a:p>
          <a:endParaRPr lang="tr-TR" sz="2800"/>
        </a:p>
      </dgm:t>
    </dgm:pt>
    <dgm:pt modelId="{67E036F1-A389-447C-B3F0-5E06E98270FF}" type="sibTrans" cxnId="{9477F66E-EA48-4F00-BB2E-FCC404515869}">
      <dgm:prSet/>
      <dgm:spPr/>
      <dgm:t>
        <a:bodyPr/>
        <a:lstStyle/>
        <a:p>
          <a:endParaRPr lang="tr-TR" sz="2800"/>
        </a:p>
      </dgm:t>
    </dgm:pt>
    <dgm:pt modelId="{587BD12C-79B7-4C21-9B60-68B681A1254E}">
      <dgm:prSet custT="1"/>
      <dgm:spPr/>
      <dgm:t>
        <a:bodyPr/>
        <a:lstStyle/>
        <a:p>
          <a:r>
            <a:rPr lang="tr-TR" sz="2800" smtClean="0"/>
            <a:t>Gelenekler ve değerler</a:t>
          </a:r>
          <a:endParaRPr lang="tr-TR" sz="2800"/>
        </a:p>
      </dgm:t>
    </dgm:pt>
    <dgm:pt modelId="{D8307A8B-0B83-4C14-8936-195511EAD3B0}" type="parTrans" cxnId="{B65875F6-6647-489F-A223-A0C353482FDA}">
      <dgm:prSet/>
      <dgm:spPr/>
      <dgm:t>
        <a:bodyPr/>
        <a:lstStyle/>
        <a:p>
          <a:endParaRPr lang="tr-TR" sz="2800"/>
        </a:p>
      </dgm:t>
    </dgm:pt>
    <dgm:pt modelId="{F75A232C-4A9C-44B1-8B68-9E30A4F5E335}" type="sibTrans" cxnId="{B65875F6-6647-489F-A223-A0C353482FDA}">
      <dgm:prSet/>
      <dgm:spPr/>
      <dgm:t>
        <a:bodyPr/>
        <a:lstStyle/>
        <a:p>
          <a:endParaRPr lang="tr-TR" sz="2800"/>
        </a:p>
      </dgm:t>
    </dgm:pt>
    <dgm:pt modelId="{3EE8E217-1492-4EA6-8AA2-BBBC9D1147DE}">
      <dgm:prSet custT="1"/>
      <dgm:spPr/>
      <dgm:t>
        <a:bodyPr/>
        <a:lstStyle/>
        <a:p>
          <a:r>
            <a:rPr lang="tr-TR" sz="2800" smtClean="0"/>
            <a:t>Teknolojiyi kullanma düzeyi</a:t>
          </a:r>
          <a:endParaRPr lang="tr-TR" sz="2800"/>
        </a:p>
      </dgm:t>
    </dgm:pt>
    <dgm:pt modelId="{8C77190A-5D96-498E-97FA-A892A6A9049F}" type="parTrans" cxnId="{FC808F98-C8FE-4EFE-9F8B-E1F3E4AF702F}">
      <dgm:prSet/>
      <dgm:spPr/>
      <dgm:t>
        <a:bodyPr/>
        <a:lstStyle/>
        <a:p>
          <a:endParaRPr lang="tr-TR" sz="2800"/>
        </a:p>
      </dgm:t>
    </dgm:pt>
    <dgm:pt modelId="{B89B2142-09C7-4834-924C-1AEEC84EDC98}" type="sibTrans" cxnId="{FC808F98-C8FE-4EFE-9F8B-E1F3E4AF702F}">
      <dgm:prSet/>
      <dgm:spPr/>
      <dgm:t>
        <a:bodyPr/>
        <a:lstStyle/>
        <a:p>
          <a:endParaRPr lang="tr-TR" sz="2800"/>
        </a:p>
      </dgm:t>
    </dgm:pt>
    <dgm:pt modelId="{85D173E8-2B4F-4977-932F-210235A85E53}">
      <dgm:prSet custT="1"/>
      <dgm:spPr/>
      <dgm:t>
        <a:bodyPr/>
        <a:lstStyle/>
        <a:p>
          <a:r>
            <a:rPr lang="tr-TR" sz="2800" dirty="0" smtClean="0"/>
            <a:t>Bütçe büyüklüğü</a:t>
          </a:r>
          <a:endParaRPr lang="tr-TR" sz="2800" dirty="0"/>
        </a:p>
      </dgm:t>
    </dgm:pt>
    <dgm:pt modelId="{0105A201-5736-4F84-BAD7-C83B1E0F49C7}" type="parTrans" cxnId="{D00740BF-BAA0-4768-AA48-2D985E83A846}">
      <dgm:prSet/>
      <dgm:spPr/>
      <dgm:t>
        <a:bodyPr/>
        <a:lstStyle/>
        <a:p>
          <a:endParaRPr lang="tr-TR" sz="2800"/>
        </a:p>
      </dgm:t>
    </dgm:pt>
    <dgm:pt modelId="{01EBBA2F-E48D-4BB6-A6D1-448ED2C56FB7}" type="sibTrans" cxnId="{D00740BF-BAA0-4768-AA48-2D985E83A846}">
      <dgm:prSet/>
      <dgm:spPr/>
      <dgm:t>
        <a:bodyPr/>
        <a:lstStyle/>
        <a:p>
          <a:endParaRPr lang="tr-TR" sz="2800"/>
        </a:p>
      </dgm:t>
    </dgm:pt>
    <dgm:pt modelId="{3B2278AB-ADD6-48E2-B303-D065C86ABBEA}">
      <dgm:prSet custT="1"/>
      <dgm:spPr/>
      <dgm:t>
        <a:bodyPr/>
        <a:lstStyle/>
        <a:p>
          <a:r>
            <a:rPr lang="tr-TR" sz="2800" smtClean="0"/>
            <a:t>Kuruluşun araç, bina envanteri ve diğer varlıkları</a:t>
          </a:r>
          <a:endParaRPr lang="tr-TR" sz="2800"/>
        </a:p>
      </dgm:t>
    </dgm:pt>
    <dgm:pt modelId="{F34FDEDA-9FDB-4D15-893C-6BE1E14C4862}" type="parTrans" cxnId="{8D2F692E-D9BD-46BE-915C-9C924CFCB43D}">
      <dgm:prSet/>
      <dgm:spPr/>
      <dgm:t>
        <a:bodyPr/>
        <a:lstStyle/>
        <a:p>
          <a:endParaRPr lang="tr-TR" sz="2800"/>
        </a:p>
      </dgm:t>
    </dgm:pt>
    <dgm:pt modelId="{33E7BD7D-D630-44E1-91B0-757601D81BED}" type="sibTrans" cxnId="{8D2F692E-D9BD-46BE-915C-9C924CFCB43D}">
      <dgm:prSet/>
      <dgm:spPr/>
      <dgm:t>
        <a:bodyPr/>
        <a:lstStyle/>
        <a:p>
          <a:endParaRPr lang="tr-TR" sz="2800"/>
        </a:p>
      </dgm:t>
    </dgm:pt>
    <dgm:pt modelId="{F6750B45-E722-4335-A883-4E748372585E}" type="pres">
      <dgm:prSet presAssocID="{5ED1945B-D9B5-4C12-8D33-1FD35BF051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4CE0BED-6FBE-4B6A-9B39-5FAC1531366D}" type="pres">
      <dgm:prSet presAssocID="{FBA36B73-B0B2-4714-809A-356DCA0DB20D}" presName="composite" presStyleCnt="0"/>
      <dgm:spPr/>
    </dgm:pt>
    <dgm:pt modelId="{EF74532E-47E9-4CE4-94BD-B394E7604F2C}" type="pres">
      <dgm:prSet presAssocID="{FBA36B73-B0B2-4714-809A-356DCA0DB20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FC5EF2-E999-43C6-8C11-142295A662FB}" type="pres">
      <dgm:prSet presAssocID="{FBA36B73-B0B2-4714-809A-356DCA0DB20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9755C-C7A8-4432-826E-BCC546E1ECCC}" type="pres">
      <dgm:prSet presAssocID="{D91A4914-A27D-4A5E-A431-52FED40368F9}" presName="sp" presStyleCnt="0"/>
      <dgm:spPr/>
    </dgm:pt>
    <dgm:pt modelId="{9C7675E0-D4ED-4CF7-B5C3-36260695900A}" type="pres">
      <dgm:prSet presAssocID="{1C7EC3EE-5B81-4397-9172-210BD56ACD6F}" presName="composite" presStyleCnt="0"/>
      <dgm:spPr/>
    </dgm:pt>
    <dgm:pt modelId="{D8A4B73A-6ABA-4BEA-8284-7E2D20578555}" type="pres">
      <dgm:prSet presAssocID="{1C7EC3EE-5B81-4397-9172-210BD56ACD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53BFF1-110B-4CAE-877A-543E95C26C01}" type="pres">
      <dgm:prSet presAssocID="{1C7EC3EE-5B81-4397-9172-210BD56ACD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41AD4C-625B-4E13-A7D4-AAF04A90C560}" type="pres">
      <dgm:prSet presAssocID="{F916E745-16CC-4456-9C40-455F30635D01}" presName="sp" presStyleCnt="0"/>
      <dgm:spPr/>
    </dgm:pt>
    <dgm:pt modelId="{F2C6188A-6895-4B80-BCE5-D071A783A818}" type="pres">
      <dgm:prSet presAssocID="{77368FE5-7842-4C19-9EE9-5E2C25FDEA9B}" presName="composite" presStyleCnt="0"/>
      <dgm:spPr/>
    </dgm:pt>
    <dgm:pt modelId="{757D0810-39A7-439A-AC21-6B64B57D0FA6}" type="pres">
      <dgm:prSet presAssocID="{77368FE5-7842-4C19-9EE9-5E2C25FDEA9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A0A371-2DA0-47A2-962C-ECA067A4710C}" type="pres">
      <dgm:prSet presAssocID="{77368FE5-7842-4C19-9EE9-5E2C25FDEA9B}" presName="descendantText" presStyleLbl="alignAcc1" presStyleIdx="2" presStyleCnt="3" custScaleY="1415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8D9FBA3-0173-45B1-A1DF-AFA653D3D840}" type="presOf" srcId="{587BD12C-79B7-4C21-9B60-68B681A1254E}" destId="{61FC5EF2-E999-43C6-8C11-142295A662FB}" srcOrd="0" destOrd="2" presId="urn:microsoft.com/office/officeart/2005/8/layout/chevron2"/>
    <dgm:cxn modelId="{FC808F98-C8FE-4EFE-9F8B-E1F3E4AF702F}" srcId="{1C7EC3EE-5B81-4397-9172-210BD56ACD6F}" destId="{3EE8E217-1492-4EA6-8AA2-BBBC9D1147DE}" srcOrd="1" destOrd="0" parTransId="{8C77190A-5D96-498E-97FA-A892A6A9049F}" sibTransId="{B89B2142-09C7-4834-924C-1AEEC84EDC98}"/>
    <dgm:cxn modelId="{B0571CC6-FD4C-450F-BA21-01AADBED3C9B}" srcId="{77368FE5-7842-4C19-9EE9-5E2C25FDEA9B}" destId="{6B9F8723-3EB7-44E9-B864-3044805AE0B0}" srcOrd="0" destOrd="0" parTransId="{8945C73D-F8C8-4D40-AB44-1B3C3E564AE3}" sibTransId="{0350EE09-0A30-45B6-839F-251A9B52F55C}"/>
    <dgm:cxn modelId="{C7712F55-2C3A-4445-943F-EEEDDB79B565}" type="presOf" srcId="{1C7EC3EE-5B81-4397-9172-210BD56ACD6F}" destId="{D8A4B73A-6ABA-4BEA-8284-7E2D20578555}" srcOrd="0" destOrd="0" presId="urn:microsoft.com/office/officeart/2005/8/layout/chevron2"/>
    <dgm:cxn modelId="{36A55184-3B10-4697-82DE-3CFB91A82A19}" type="presOf" srcId="{FBA36B73-B0B2-4714-809A-356DCA0DB20D}" destId="{EF74532E-47E9-4CE4-94BD-B394E7604F2C}" srcOrd="0" destOrd="0" presId="urn:microsoft.com/office/officeart/2005/8/layout/chevron2"/>
    <dgm:cxn modelId="{3903AFB0-5D28-4DB2-8A2B-8D35AB3B5CFC}" type="presOf" srcId="{5ED1945B-D9B5-4C12-8D33-1FD35BF0518B}" destId="{F6750B45-E722-4335-A883-4E748372585E}" srcOrd="0" destOrd="0" presId="urn:microsoft.com/office/officeart/2005/8/layout/chevron2"/>
    <dgm:cxn modelId="{00A7752F-98C6-48AE-B54C-B3185FE37231}" type="presOf" srcId="{77368FE5-7842-4C19-9EE9-5E2C25FDEA9B}" destId="{757D0810-39A7-439A-AC21-6B64B57D0FA6}" srcOrd="0" destOrd="0" presId="urn:microsoft.com/office/officeart/2005/8/layout/chevron2"/>
    <dgm:cxn modelId="{DB7A38F3-E126-42C6-AFE7-834111BA20B0}" type="presOf" srcId="{85D173E8-2B4F-4977-932F-210235A85E53}" destId="{BDA0A371-2DA0-47A2-962C-ECA067A4710C}" srcOrd="0" destOrd="1" presId="urn:microsoft.com/office/officeart/2005/8/layout/chevron2"/>
    <dgm:cxn modelId="{E19331C6-B866-4CD0-8AC5-E7759120F939}" type="presOf" srcId="{A2D9B1EF-6792-4108-83F4-679E7AE7FA48}" destId="{61FC5EF2-E999-43C6-8C11-142295A662FB}" srcOrd="0" destOrd="1" presId="urn:microsoft.com/office/officeart/2005/8/layout/chevron2"/>
    <dgm:cxn modelId="{576FC0D1-8448-4E7B-9365-03A51142F028}" srcId="{5ED1945B-D9B5-4C12-8D33-1FD35BF0518B}" destId="{77368FE5-7842-4C19-9EE9-5E2C25FDEA9B}" srcOrd="2" destOrd="0" parTransId="{FF3AAE51-44CE-4112-BCE9-B243A2FF2F1E}" sibTransId="{F1DA8E8F-66AB-40E4-A72A-2858BCB5036A}"/>
    <dgm:cxn modelId="{5D33C677-724E-4800-833C-9232DBBCB5DE}" srcId="{FBA36B73-B0B2-4714-809A-356DCA0DB20D}" destId="{7D02BEB1-8E3A-4558-80E4-FF84FFAFA6E9}" srcOrd="0" destOrd="0" parTransId="{EDBAD737-0AB5-4186-95D6-CBAA8856DF0D}" sibTransId="{C1E1B4DB-3C5A-48F9-ABED-CB07369B39D3}"/>
    <dgm:cxn modelId="{D00740BF-BAA0-4768-AA48-2D985E83A846}" srcId="{77368FE5-7842-4C19-9EE9-5E2C25FDEA9B}" destId="{85D173E8-2B4F-4977-932F-210235A85E53}" srcOrd="1" destOrd="0" parTransId="{0105A201-5736-4F84-BAD7-C83B1E0F49C7}" sibTransId="{01EBBA2F-E48D-4BB6-A6D1-448ED2C56FB7}"/>
    <dgm:cxn modelId="{8D2F692E-D9BD-46BE-915C-9C924CFCB43D}" srcId="{77368FE5-7842-4C19-9EE9-5E2C25FDEA9B}" destId="{3B2278AB-ADD6-48E2-B303-D065C86ABBEA}" srcOrd="2" destOrd="0" parTransId="{F34FDEDA-9FDB-4D15-893C-6BE1E14C4862}" sibTransId="{33E7BD7D-D630-44E1-91B0-757601D81BED}"/>
    <dgm:cxn modelId="{9477F66E-EA48-4F00-BB2E-FCC404515869}" srcId="{FBA36B73-B0B2-4714-809A-356DCA0DB20D}" destId="{A2D9B1EF-6792-4108-83F4-679E7AE7FA48}" srcOrd="1" destOrd="0" parTransId="{10D6F196-E4FB-4215-B1DF-4112100ED5EC}" sibTransId="{67E036F1-A389-447C-B3F0-5E06E98270FF}"/>
    <dgm:cxn modelId="{F09E20F6-F62A-499D-A717-2CD24CCED9DB}" type="presOf" srcId="{6B9F8723-3EB7-44E9-B864-3044805AE0B0}" destId="{BDA0A371-2DA0-47A2-962C-ECA067A4710C}" srcOrd="0" destOrd="0" presId="urn:microsoft.com/office/officeart/2005/8/layout/chevron2"/>
    <dgm:cxn modelId="{8F1AF0BD-40F4-49D3-BAAA-E66E4CDC6328}" srcId="{5ED1945B-D9B5-4C12-8D33-1FD35BF0518B}" destId="{1C7EC3EE-5B81-4397-9172-210BD56ACD6F}" srcOrd="1" destOrd="0" parTransId="{2E3EC1D8-9FF4-4BCA-B949-FB3B37847EDC}" sibTransId="{F916E745-16CC-4456-9C40-455F30635D01}"/>
    <dgm:cxn modelId="{32BEE66D-4A5D-4C43-BA2A-3F7BC9A81475}" srcId="{5ED1945B-D9B5-4C12-8D33-1FD35BF0518B}" destId="{FBA36B73-B0B2-4714-809A-356DCA0DB20D}" srcOrd="0" destOrd="0" parTransId="{2A5810E5-0DD4-447D-82A9-D34B65FC92E7}" sibTransId="{D91A4914-A27D-4A5E-A431-52FED40368F9}"/>
    <dgm:cxn modelId="{ECA0AB0E-9D77-4E75-98F9-64A6ECA38FA5}" type="presOf" srcId="{0C5B0921-3726-4C2B-A5F7-940478CF8346}" destId="{4E53BFF1-110B-4CAE-877A-543E95C26C01}" srcOrd="0" destOrd="0" presId="urn:microsoft.com/office/officeart/2005/8/layout/chevron2"/>
    <dgm:cxn modelId="{DABB7C55-430F-4D99-8D0F-3F87234E34D8}" type="presOf" srcId="{7D02BEB1-8E3A-4558-80E4-FF84FFAFA6E9}" destId="{61FC5EF2-E999-43C6-8C11-142295A662FB}" srcOrd="0" destOrd="0" presId="urn:microsoft.com/office/officeart/2005/8/layout/chevron2"/>
    <dgm:cxn modelId="{7D0C539B-94A8-4438-B522-7494072719D7}" type="presOf" srcId="{3EE8E217-1492-4EA6-8AA2-BBBC9D1147DE}" destId="{4E53BFF1-110B-4CAE-877A-543E95C26C01}" srcOrd="0" destOrd="1" presId="urn:microsoft.com/office/officeart/2005/8/layout/chevron2"/>
    <dgm:cxn modelId="{00F19EB1-0839-48B3-AE56-6F683086BCE2}" srcId="{1C7EC3EE-5B81-4397-9172-210BD56ACD6F}" destId="{0C5B0921-3726-4C2B-A5F7-940478CF8346}" srcOrd="0" destOrd="0" parTransId="{3C9A341B-0244-4745-9D59-745E85BA2FCF}" sibTransId="{625CBFF3-8C88-47D6-A585-8AF909BA2D5A}"/>
    <dgm:cxn modelId="{E2C2B4EE-3612-4765-822E-8BC3DA778718}" type="presOf" srcId="{3B2278AB-ADD6-48E2-B303-D065C86ABBEA}" destId="{BDA0A371-2DA0-47A2-962C-ECA067A4710C}" srcOrd="0" destOrd="2" presId="urn:microsoft.com/office/officeart/2005/8/layout/chevron2"/>
    <dgm:cxn modelId="{B65875F6-6647-489F-A223-A0C353482FDA}" srcId="{FBA36B73-B0B2-4714-809A-356DCA0DB20D}" destId="{587BD12C-79B7-4C21-9B60-68B681A1254E}" srcOrd="2" destOrd="0" parTransId="{D8307A8B-0B83-4C14-8936-195511EAD3B0}" sibTransId="{F75A232C-4A9C-44B1-8B68-9E30A4F5E335}"/>
    <dgm:cxn modelId="{F6802198-7529-42A9-B885-C3A9B35E0048}" type="presParOf" srcId="{F6750B45-E722-4335-A883-4E748372585E}" destId="{34CE0BED-6FBE-4B6A-9B39-5FAC1531366D}" srcOrd="0" destOrd="0" presId="urn:microsoft.com/office/officeart/2005/8/layout/chevron2"/>
    <dgm:cxn modelId="{2BC7B3F6-F05E-4B52-8B9D-74090DF8FDD2}" type="presParOf" srcId="{34CE0BED-6FBE-4B6A-9B39-5FAC1531366D}" destId="{EF74532E-47E9-4CE4-94BD-B394E7604F2C}" srcOrd="0" destOrd="0" presId="urn:microsoft.com/office/officeart/2005/8/layout/chevron2"/>
    <dgm:cxn modelId="{DCF7F741-52BE-46EB-8404-0E661B1E3CD7}" type="presParOf" srcId="{34CE0BED-6FBE-4B6A-9B39-5FAC1531366D}" destId="{61FC5EF2-E999-43C6-8C11-142295A662FB}" srcOrd="1" destOrd="0" presId="urn:microsoft.com/office/officeart/2005/8/layout/chevron2"/>
    <dgm:cxn modelId="{44F24565-7D13-46AE-9220-9340A5DD2FF1}" type="presParOf" srcId="{F6750B45-E722-4335-A883-4E748372585E}" destId="{F0B9755C-C7A8-4432-826E-BCC546E1ECCC}" srcOrd="1" destOrd="0" presId="urn:microsoft.com/office/officeart/2005/8/layout/chevron2"/>
    <dgm:cxn modelId="{A3414AE0-AEEF-4196-AC28-137D47E38C73}" type="presParOf" srcId="{F6750B45-E722-4335-A883-4E748372585E}" destId="{9C7675E0-D4ED-4CF7-B5C3-36260695900A}" srcOrd="2" destOrd="0" presId="urn:microsoft.com/office/officeart/2005/8/layout/chevron2"/>
    <dgm:cxn modelId="{D3143BF9-89AC-4AAA-8F7D-6231F90ADB20}" type="presParOf" srcId="{9C7675E0-D4ED-4CF7-B5C3-36260695900A}" destId="{D8A4B73A-6ABA-4BEA-8284-7E2D20578555}" srcOrd="0" destOrd="0" presId="urn:microsoft.com/office/officeart/2005/8/layout/chevron2"/>
    <dgm:cxn modelId="{3C93D7B3-AB90-4B20-9A66-33E35D6A248C}" type="presParOf" srcId="{9C7675E0-D4ED-4CF7-B5C3-36260695900A}" destId="{4E53BFF1-110B-4CAE-877A-543E95C26C01}" srcOrd="1" destOrd="0" presId="urn:microsoft.com/office/officeart/2005/8/layout/chevron2"/>
    <dgm:cxn modelId="{28E020AD-454D-486C-9886-75E1A7DE908E}" type="presParOf" srcId="{F6750B45-E722-4335-A883-4E748372585E}" destId="{9341AD4C-625B-4E13-A7D4-AAF04A90C560}" srcOrd="3" destOrd="0" presId="urn:microsoft.com/office/officeart/2005/8/layout/chevron2"/>
    <dgm:cxn modelId="{3B10406D-8D53-4C90-9B68-3489F7475841}" type="presParOf" srcId="{F6750B45-E722-4335-A883-4E748372585E}" destId="{F2C6188A-6895-4B80-BCE5-D071A783A818}" srcOrd="4" destOrd="0" presId="urn:microsoft.com/office/officeart/2005/8/layout/chevron2"/>
    <dgm:cxn modelId="{85426F4E-F2C0-4058-B6D3-39209A343F27}" type="presParOf" srcId="{F2C6188A-6895-4B80-BCE5-D071A783A818}" destId="{757D0810-39A7-439A-AC21-6B64B57D0FA6}" srcOrd="0" destOrd="0" presId="urn:microsoft.com/office/officeart/2005/8/layout/chevron2"/>
    <dgm:cxn modelId="{36943693-B557-4B83-B46C-D9719FCFE79B}" type="presParOf" srcId="{F2C6188A-6895-4B80-BCE5-D071A783A818}" destId="{BDA0A371-2DA0-47A2-962C-ECA067A471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B4CE78-0EA4-4EDC-8C32-A545981E170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B54057D-DD50-4123-B001-CEDAFA0CB86C}">
      <dgm:prSet phldrT="[Metin]" custT="1"/>
      <dgm:spPr>
        <a:solidFill>
          <a:schemeClr val="bg1"/>
        </a:solidFill>
      </dgm:spPr>
      <dgm:t>
        <a:bodyPr/>
        <a:lstStyle/>
        <a:p>
          <a:pPr algn="just"/>
          <a:r>
            <a:rPr lang="tr-TR" sz="2200" b="1" dirty="0" smtClean="0">
              <a:solidFill>
                <a:schemeClr val="accent2"/>
              </a:solidFill>
            </a:rPr>
            <a:t>“Kurum içi analiz”,</a:t>
          </a:r>
          <a:r>
            <a:rPr lang="tr-TR" sz="2200" b="1" dirty="0" smtClean="0">
              <a:solidFill>
                <a:schemeClr val="tx1"/>
              </a:solidFill>
            </a:rPr>
            <a:t> </a:t>
          </a:r>
          <a:r>
            <a:rPr lang="tr-TR" sz="2200" b="0" dirty="0" smtClean="0">
              <a:solidFill>
                <a:schemeClr val="tx1"/>
              </a:solidFill>
            </a:rPr>
            <a:t>kurumun mevcut durumunu ve gelece</a:t>
          </a:r>
          <a:r>
            <a:rPr lang="tr-TR" sz="2200" b="0" i="0" u="none" dirty="0" smtClean="0">
              <a:solidFill>
                <a:schemeClr val="tx1"/>
              </a:solidFill>
            </a:rPr>
            <a:t>ğ</a:t>
          </a:r>
          <a:r>
            <a:rPr lang="tr-TR" sz="2200" b="0" dirty="0" smtClean="0">
              <a:solidFill>
                <a:schemeClr val="tx1"/>
              </a:solidFill>
            </a:rPr>
            <a:t>ini etkileyebilecek, </a:t>
          </a:r>
          <a:r>
            <a:rPr lang="tr-TR" sz="2200" b="1" u="sng" dirty="0" smtClean="0">
              <a:solidFill>
                <a:schemeClr val="tx1"/>
              </a:solidFill>
            </a:rPr>
            <a:t>iç </a:t>
          </a:r>
          <a:r>
            <a:rPr lang="tr-TR" sz="2400" b="1" u="sng" dirty="0" smtClean="0">
              <a:solidFill>
                <a:schemeClr val="tx1"/>
              </a:solidFill>
            </a:rPr>
            <a:t>ortamdan</a:t>
          </a:r>
          <a:r>
            <a:rPr lang="tr-TR" sz="2200" b="1" u="sng" dirty="0" smtClean="0">
              <a:solidFill>
                <a:schemeClr val="tx1"/>
              </a:solidFill>
            </a:rPr>
            <a:t> kaynaklanan </a:t>
          </a:r>
          <a:r>
            <a:rPr lang="tr-TR" sz="2200" b="0" dirty="0" smtClean="0">
              <a:solidFill>
                <a:schemeClr val="tx1"/>
              </a:solidFill>
            </a:rPr>
            <a:t>ve </a:t>
          </a:r>
          <a:r>
            <a:rPr lang="tr-TR" sz="2200" b="1" u="sng" dirty="0" smtClean="0">
              <a:solidFill>
                <a:schemeClr val="tx1"/>
              </a:solidFill>
            </a:rPr>
            <a:t>kurumun kontrol edebildi</a:t>
          </a:r>
          <a:r>
            <a:rPr lang="tr-TR" sz="2200" b="1" i="0" u="sng" dirty="0" smtClean="0">
              <a:solidFill>
                <a:schemeClr val="tx1"/>
              </a:solidFill>
            </a:rPr>
            <a:t>ğ</a:t>
          </a:r>
          <a:r>
            <a:rPr lang="tr-TR" sz="2200" b="1" u="sng" dirty="0" smtClean="0">
              <a:solidFill>
                <a:schemeClr val="tx1"/>
              </a:solidFill>
            </a:rPr>
            <a:t>i ko</a:t>
          </a:r>
          <a:r>
            <a:rPr lang="tr-TR" sz="2200" b="1" i="0" u="sng" dirty="0" smtClean="0">
              <a:solidFill>
                <a:schemeClr val="tx1"/>
              </a:solidFill>
            </a:rPr>
            <a:t>ş</a:t>
          </a:r>
          <a:r>
            <a:rPr lang="tr-TR" sz="2200" b="1" u="sng" dirty="0" smtClean="0">
              <a:solidFill>
                <a:schemeClr val="tx1"/>
              </a:solidFill>
            </a:rPr>
            <a:t>ulların ve e</a:t>
          </a:r>
          <a:r>
            <a:rPr lang="tr-TR" sz="2200" b="1" i="0" u="sng" dirty="0" smtClean="0">
              <a:solidFill>
                <a:schemeClr val="tx1"/>
              </a:solidFill>
            </a:rPr>
            <a:t>ğ</a:t>
          </a:r>
          <a:r>
            <a:rPr lang="tr-TR" sz="2200" b="1" u="sng" dirty="0" smtClean="0">
              <a:solidFill>
                <a:schemeClr val="tx1"/>
              </a:solidFill>
            </a:rPr>
            <a:t>ilimlerin </a:t>
          </a:r>
          <a:r>
            <a:rPr lang="tr-TR" sz="2200" b="0" dirty="0" smtClean="0">
              <a:solidFill>
                <a:schemeClr val="tx1"/>
              </a:solidFill>
            </a:rPr>
            <a:t>incelenerek güçlü ve zayıf yönlerin belirlenmesi ve de</a:t>
          </a:r>
          <a:r>
            <a:rPr lang="tr-TR" sz="2200" b="0" i="0" u="none" dirty="0" smtClean="0">
              <a:solidFill>
                <a:schemeClr val="tx1"/>
              </a:solidFill>
            </a:rPr>
            <a:t>ğ</a:t>
          </a:r>
          <a:r>
            <a:rPr lang="tr-TR" sz="2200" b="0" dirty="0" smtClean="0">
              <a:solidFill>
                <a:schemeClr val="tx1"/>
              </a:solidFill>
            </a:rPr>
            <a:t>erlendirilmesidir.</a:t>
          </a:r>
          <a:endParaRPr lang="tr-TR" sz="2200" b="0" dirty="0">
            <a:solidFill>
              <a:schemeClr val="tx1"/>
            </a:solidFill>
          </a:endParaRPr>
        </a:p>
      </dgm:t>
    </dgm:pt>
    <dgm:pt modelId="{79FCBF3C-CD1F-4B51-973E-9D2538205C84}" type="parTrans" cxnId="{D00154F8-6002-4F10-9B3B-5865EB3E5240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5875E7DE-AD1F-460F-BA59-C79C913393F2}" type="sibTrans" cxnId="{D00154F8-6002-4F10-9B3B-5865EB3E5240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1B224742-E1DD-41E8-B4C0-60FCA06C08B0}">
      <dgm:prSet/>
      <dgm:spPr/>
      <dgm:t>
        <a:bodyPr/>
        <a:lstStyle/>
        <a:p>
          <a:endParaRPr lang="tr-TR" dirty="0"/>
        </a:p>
      </dgm:t>
    </dgm:pt>
    <dgm:pt modelId="{7856A9E2-37A0-4E23-94BC-785139A649DE}" type="parTrans" cxnId="{8B2E22EC-BF9C-439E-BBA1-E1EA731C12F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18148A49-2995-4571-BD96-612FDB117524}" type="sibTrans" cxnId="{8B2E22EC-BF9C-439E-BBA1-E1EA731C12F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32D756F9-D2B5-42D7-B086-3FB37F0F26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tr-TR" sz="2400" b="1" dirty="0" smtClean="0">
              <a:solidFill>
                <a:schemeClr val="accent2"/>
              </a:solidFill>
            </a:rPr>
            <a:t>“Güçlü yönler” </a:t>
          </a:r>
          <a:r>
            <a:rPr lang="tr-TR" sz="2400" dirty="0" smtClean="0">
              <a:solidFill>
                <a:schemeClr val="tx1"/>
              </a:solidFill>
            </a:rPr>
            <a:t>kurumun amaçlarına ula</a:t>
          </a:r>
          <a:r>
            <a:rPr lang="tr-TR" sz="2400" b="0" i="0" u="none" dirty="0" smtClean="0">
              <a:solidFill>
                <a:schemeClr val="tx1"/>
              </a:solidFill>
            </a:rPr>
            <a:t>ş</a:t>
          </a:r>
          <a:r>
            <a:rPr lang="tr-TR" sz="2400" dirty="0" smtClean="0">
              <a:solidFill>
                <a:schemeClr val="tx1"/>
              </a:solidFill>
            </a:rPr>
            <a:t>ması için yararlanılabilece</a:t>
          </a:r>
          <a:r>
            <a:rPr lang="tr-TR" sz="2400" b="0" i="0" u="none" dirty="0" smtClean="0">
              <a:solidFill>
                <a:schemeClr val="tx1"/>
              </a:solidFill>
            </a:rPr>
            <a:t>ğ</a:t>
          </a:r>
          <a:r>
            <a:rPr lang="tr-TR" sz="2400" dirty="0" smtClean="0">
              <a:solidFill>
                <a:schemeClr val="tx1"/>
              </a:solidFill>
            </a:rPr>
            <a:t>i olumlu hususlardır.</a:t>
          </a:r>
        </a:p>
        <a:p>
          <a:pPr algn="l"/>
          <a:r>
            <a:rPr lang="tr-TR" sz="2400" dirty="0" smtClean="0">
              <a:solidFill>
                <a:schemeClr val="tx1"/>
              </a:solidFill>
            </a:rPr>
            <a:t>Kurumun hedeflerine  ışık  tutarlar.</a:t>
          </a:r>
          <a:endParaRPr lang="tr-TR" sz="2400" dirty="0">
            <a:solidFill>
              <a:schemeClr val="tx1"/>
            </a:solidFill>
          </a:endParaRPr>
        </a:p>
      </dgm:t>
    </dgm:pt>
    <dgm:pt modelId="{DC7D5572-FD1C-4CC6-82BF-9052054B43A0}" type="parTrans" cxnId="{91A2DDE2-B3A7-4853-908B-42EDF5117C77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F725717B-3171-4C7A-84D6-C4468F9A9778}" type="sibTrans" cxnId="{91A2DDE2-B3A7-4853-908B-42EDF5117C77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94C6622B-8DDE-4CA7-AEEE-2A993FE1ED9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tr-TR" sz="2400" b="1" dirty="0" smtClean="0">
              <a:solidFill>
                <a:schemeClr val="accent2"/>
              </a:solidFill>
            </a:rPr>
            <a:t>“Zayıf yönler”  </a:t>
          </a:r>
          <a:r>
            <a:rPr lang="tr-TR" sz="2400" dirty="0" smtClean="0">
              <a:solidFill>
                <a:schemeClr val="tx1"/>
              </a:solidFill>
            </a:rPr>
            <a:t>kurumun ba</a:t>
          </a:r>
          <a:r>
            <a:rPr lang="tr-TR" sz="2400" b="0" i="0" u="none" dirty="0" smtClean="0">
              <a:solidFill>
                <a:schemeClr val="tx1"/>
              </a:solidFill>
            </a:rPr>
            <a:t>ş</a:t>
          </a:r>
          <a:r>
            <a:rPr lang="tr-TR" sz="2400" dirty="0" smtClean="0">
              <a:solidFill>
                <a:schemeClr val="tx1"/>
              </a:solidFill>
            </a:rPr>
            <a:t>arılı olmasına engel te</a:t>
          </a:r>
          <a:r>
            <a:rPr lang="tr-TR" sz="2400" b="0" i="0" u="none" dirty="0" smtClean="0">
              <a:solidFill>
                <a:schemeClr val="tx1"/>
              </a:solidFill>
            </a:rPr>
            <a:t>ş</a:t>
          </a:r>
          <a:r>
            <a:rPr lang="tr-TR" sz="2400" dirty="0" smtClean="0">
              <a:solidFill>
                <a:schemeClr val="tx1"/>
              </a:solidFill>
            </a:rPr>
            <a:t>kil edebilecek eksikliklerdir; di</a:t>
          </a:r>
          <a:r>
            <a:rPr lang="tr-TR" sz="2400" b="0" i="0" u="none" dirty="0" smtClean="0">
              <a:solidFill>
                <a:schemeClr val="tx1"/>
              </a:solidFill>
            </a:rPr>
            <a:t>ğ</a:t>
          </a:r>
          <a:r>
            <a:rPr lang="tr-TR" sz="2400" dirty="0" smtClean="0">
              <a:solidFill>
                <a:schemeClr val="tx1"/>
              </a:solidFill>
            </a:rPr>
            <a:t>er bir ifadeyle, a</a:t>
          </a:r>
          <a:r>
            <a:rPr lang="tr-TR" sz="2400" b="0" i="0" u="none" dirty="0" smtClean="0">
              <a:solidFill>
                <a:schemeClr val="tx1"/>
              </a:solidFill>
            </a:rPr>
            <a:t>ş</a:t>
          </a:r>
          <a:r>
            <a:rPr lang="tr-TR" sz="2400" dirty="0" smtClean="0">
              <a:solidFill>
                <a:schemeClr val="tx1"/>
              </a:solidFill>
            </a:rPr>
            <a:t>ılması gereken olumsuz hususlardır.</a:t>
          </a:r>
        </a:p>
        <a:p>
          <a:pPr algn="l"/>
          <a:r>
            <a:rPr lang="tr-TR" sz="2400" dirty="0" smtClean="0">
              <a:solidFill>
                <a:schemeClr val="tx1"/>
              </a:solidFill>
            </a:rPr>
            <a:t>Kurumun alacağı tedbirlere ışık tutarlar.</a:t>
          </a:r>
          <a:endParaRPr lang="tr-TR" sz="2400" dirty="0">
            <a:solidFill>
              <a:schemeClr val="tx1"/>
            </a:solidFill>
          </a:endParaRPr>
        </a:p>
      </dgm:t>
    </dgm:pt>
    <dgm:pt modelId="{85597EC1-DEA8-49EC-9EA9-57A8B8898955}" type="parTrans" cxnId="{54B8B4C6-9A0C-43C2-9BBB-F85D95AC1677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F60F1D66-BA86-44C7-8E13-E22E273DCFBF}" type="sibTrans" cxnId="{54B8B4C6-9A0C-43C2-9BBB-F85D95AC1677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38E7BE7C-C991-4D54-9437-B8639761D95B}" type="pres">
      <dgm:prSet presAssocID="{70B4CE78-0EA4-4EDC-8C32-A545981E170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DFA3904-D138-4BB2-9E91-B411B02B2997}" type="pres">
      <dgm:prSet presAssocID="{3B54057D-DD50-4123-B001-CEDAFA0CB86C}" presName="roof" presStyleLbl="dkBgShp" presStyleIdx="0" presStyleCnt="2" custScaleY="111111"/>
      <dgm:spPr/>
      <dgm:t>
        <a:bodyPr/>
        <a:lstStyle/>
        <a:p>
          <a:endParaRPr lang="tr-TR"/>
        </a:p>
      </dgm:t>
    </dgm:pt>
    <dgm:pt modelId="{0FDC50DF-9A7C-4765-8C6E-8A3E78E8DC9E}" type="pres">
      <dgm:prSet presAssocID="{3B54057D-DD50-4123-B001-CEDAFA0CB86C}" presName="pillars" presStyleCnt="0"/>
      <dgm:spPr/>
    </dgm:pt>
    <dgm:pt modelId="{B85E5FCB-6ECD-4F09-AD78-F86C337A786C}" type="pres">
      <dgm:prSet presAssocID="{3B54057D-DD50-4123-B001-CEDAFA0CB86C}" presName="pillar1" presStyleLbl="node1" presStyleIdx="0" presStyleCnt="2" custScaleX="898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9EE051-BF27-47B3-A852-0DE2DF0DB2C8}" type="pres">
      <dgm:prSet presAssocID="{94C6622B-8DDE-4CA7-AEEE-2A993FE1ED9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403E69-A590-4C13-92F7-B7D9E2604EF9}" type="pres">
      <dgm:prSet presAssocID="{3B54057D-DD50-4123-B001-CEDAFA0CB86C}" presName="base" presStyleLbl="dkBgShp" presStyleIdx="1" presStyleCnt="2"/>
      <dgm:spPr>
        <a:solidFill>
          <a:schemeClr val="bg1"/>
        </a:solidFill>
      </dgm:spPr>
    </dgm:pt>
  </dgm:ptLst>
  <dgm:cxnLst>
    <dgm:cxn modelId="{B1600470-AB0D-46F3-AD0E-317A29A303E3}" type="presOf" srcId="{32D756F9-D2B5-42D7-B086-3FB37F0F26EE}" destId="{B85E5FCB-6ECD-4F09-AD78-F86C337A786C}" srcOrd="0" destOrd="0" presId="urn:microsoft.com/office/officeart/2005/8/layout/hList3"/>
    <dgm:cxn modelId="{91A2DDE2-B3A7-4853-908B-42EDF5117C77}" srcId="{3B54057D-DD50-4123-B001-CEDAFA0CB86C}" destId="{32D756F9-D2B5-42D7-B086-3FB37F0F26EE}" srcOrd="0" destOrd="0" parTransId="{DC7D5572-FD1C-4CC6-82BF-9052054B43A0}" sibTransId="{F725717B-3171-4C7A-84D6-C4468F9A9778}"/>
    <dgm:cxn modelId="{54B8B4C6-9A0C-43C2-9BBB-F85D95AC1677}" srcId="{3B54057D-DD50-4123-B001-CEDAFA0CB86C}" destId="{94C6622B-8DDE-4CA7-AEEE-2A993FE1ED9D}" srcOrd="1" destOrd="0" parTransId="{85597EC1-DEA8-49EC-9EA9-57A8B8898955}" sibTransId="{F60F1D66-BA86-44C7-8E13-E22E273DCFBF}"/>
    <dgm:cxn modelId="{E96BBE79-F805-4A86-B5F6-A66D2B2D0AAE}" type="presOf" srcId="{3B54057D-DD50-4123-B001-CEDAFA0CB86C}" destId="{9DFA3904-D138-4BB2-9E91-B411B02B2997}" srcOrd="0" destOrd="0" presId="urn:microsoft.com/office/officeart/2005/8/layout/hList3"/>
    <dgm:cxn modelId="{D00154F8-6002-4F10-9B3B-5865EB3E5240}" srcId="{70B4CE78-0EA4-4EDC-8C32-A545981E1709}" destId="{3B54057D-DD50-4123-B001-CEDAFA0CB86C}" srcOrd="0" destOrd="0" parTransId="{79FCBF3C-CD1F-4B51-973E-9D2538205C84}" sibTransId="{5875E7DE-AD1F-460F-BA59-C79C913393F2}"/>
    <dgm:cxn modelId="{23952EB0-6F8F-4335-8585-4C195045236F}" type="presOf" srcId="{94C6622B-8DDE-4CA7-AEEE-2A993FE1ED9D}" destId="{789EE051-BF27-47B3-A852-0DE2DF0DB2C8}" srcOrd="0" destOrd="0" presId="urn:microsoft.com/office/officeart/2005/8/layout/hList3"/>
    <dgm:cxn modelId="{8B2E22EC-BF9C-439E-BBA1-E1EA731C12F8}" srcId="{70B4CE78-0EA4-4EDC-8C32-A545981E1709}" destId="{1B224742-E1DD-41E8-B4C0-60FCA06C08B0}" srcOrd="1" destOrd="0" parTransId="{7856A9E2-37A0-4E23-94BC-785139A649DE}" sibTransId="{18148A49-2995-4571-BD96-612FDB117524}"/>
    <dgm:cxn modelId="{7DE72092-18A7-43E4-9B51-23941C33BD06}" type="presOf" srcId="{70B4CE78-0EA4-4EDC-8C32-A545981E1709}" destId="{38E7BE7C-C991-4D54-9437-B8639761D95B}" srcOrd="0" destOrd="0" presId="urn:microsoft.com/office/officeart/2005/8/layout/hList3"/>
    <dgm:cxn modelId="{89326CF5-3439-4E4D-97AE-3E4FCC6EC702}" type="presParOf" srcId="{38E7BE7C-C991-4D54-9437-B8639761D95B}" destId="{9DFA3904-D138-4BB2-9E91-B411B02B2997}" srcOrd="0" destOrd="0" presId="urn:microsoft.com/office/officeart/2005/8/layout/hList3"/>
    <dgm:cxn modelId="{8157CA52-61EE-425B-A195-F9E61EAA80B5}" type="presParOf" srcId="{38E7BE7C-C991-4D54-9437-B8639761D95B}" destId="{0FDC50DF-9A7C-4765-8C6E-8A3E78E8DC9E}" srcOrd="1" destOrd="0" presId="urn:microsoft.com/office/officeart/2005/8/layout/hList3"/>
    <dgm:cxn modelId="{23070BE5-5E25-4457-9BFE-95493E04492E}" type="presParOf" srcId="{0FDC50DF-9A7C-4765-8C6E-8A3E78E8DC9E}" destId="{B85E5FCB-6ECD-4F09-AD78-F86C337A786C}" srcOrd="0" destOrd="0" presId="urn:microsoft.com/office/officeart/2005/8/layout/hList3"/>
    <dgm:cxn modelId="{F1CAE666-0F26-4F81-8C5E-0438A550F57C}" type="presParOf" srcId="{0FDC50DF-9A7C-4765-8C6E-8A3E78E8DC9E}" destId="{789EE051-BF27-47B3-A852-0DE2DF0DB2C8}" srcOrd="1" destOrd="0" presId="urn:microsoft.com/office/officeart/2005/8/layout/hList3"/>
    <dgm:cxn modelId="{9E3C2F35-7243-4023-8E10-753E84237C69}" type="presParOf" srcId="{38E7BE7C-C991-4D54-9437-B8639761D95B}" destId="{48403E69-A590-4C13-92F7-B7D9E2604E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0AD81A-6EB7-496F-9D7E-02B9156052D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F088E42-1AEE-486D-9F99-03F305A6A3CF}">
      <dgm:prSet phldrT="[Metin]" custT="1"/>
      <dgm:spPr>
        <a:solidFill>
          <a:schemeClr val="bg1"/>
        </a:solidFill>
      </dgm:spPr>
      <dgm:t>
        <a:bodyPr/>
        <a:lstStyle/>
        <a:p>
          <a:pPr algn="l"/>
          <a:r>
            <a:rPr lang="tr-TR" sz="2600" b="1" dirty="0" smtClean="0">
              <a:solidFill>
                <a:schemeClr val="accent2"/>
              </a:solidFill>
            </a:rPr>
            <a:t>“Çevre analizi”</a:t>
          </a:r>
          <a:r>
            <a:rPr lang="tr-TR" sz="2600" b="1" dirty="0" smtClean="0">
              <a:solidFill>
                <a:schemeClr val="tx1"/>
              </a:solidFill>
            </a:rPr>
            <a:t>,</a:t>
          </a:r>
          <a:r>
            <a:rPr lang="tr-TR" sz="2600" dirty="0" smtClean="0">
              <a:solidFill>
                <a:schemeClr val="tx1"/>
              </a:solidFill>
            </a:rPr>
            <a:t> </a:t>
          </a:r>
          <a:r>
            <a:rPr lang="tr-TR" sz="2600" b="1" u="sng" dirty="0" smtClean="0">
              <a:solidFill>
                <a:schemeClr val="tx1"/>
              </a:solidFill>
            </a:rPr>
            <a:t>kurumun kontrolü dı</a:t>
          </a:r>
          <a:r>
            <a:rPr lang="tr-TR" sz="2600" b="1" i="0" u="sng" dirty="0" smtClean="0">
              <a:solidFill>
                <a:schemeClr val="tx1"/>
              </a:solidFill>
            </a:rPr>
            <a:t>ş</a:t>
          </a:r>
          <a:r>
            <a:rPr lang="tr-TR" sz="2600" b="1" u="sng" dirty="0" smtClean="0">
              <a:solidFill>
                <a:schemeClr val="tx1"/>
              </a:solidFill>
            </a:rPr>
            <a:t>ındaki ko</a:t>
          </a:r>
          <a:r>
            <a:rPr lang="tr-TR" sz="2600" b="1" i="0" u="sng" dirty="0" smtClean="0">
              <a:solidFill>
                <a:schemeClr val="tx1"/>
              </a:solidFill>
            </a:rPr>
            <a:t>ş</a:t>
          </a:r>
          <a:r>
            <a:rPr lang="tr-TR" sz="2600" b="1" u="sng" dirty="0" smtClean="0">
              <a:solidFill>
                <a:schemeClr val="tx1"/>
              </a:solidFill>
            </a:rPr>
            <a:t>ulların, dışsal değişimlerin,e</a:t>
          </a:r>
          <a:r>
            <a:rPr lang="tr-TR" sz="2600" b="1" i="0" u="sng" dirty="0" smtClean="0">
              <a:solidFill>
                <a:schemeClr val="tx1"/>
              </a:solidFill>
            </a:rPr>
            <a:t>ğ</a:t>
          </a:r>
          <a:r>
            <a:rPr lang="tr-TR" sz="2600" b="1" u="sng" dirty="0" smtClean="0">
              <a:solidFill>
                <a:schemeClr val="tx1"/>
              </a:solidFill>
            </a:rPr>
            <a:t>ilimlerin </a:t>
          </a:r>
          <a:r>
            <a:rPr lang="tr-TR" sz="2600" dirty="0" smtClean="0">
              <a:solidFill>
                <a:schemeClr val="tx1"/>
              </a:solidFill>
            </a:rPr>
            <a:t>incelenerek, kurum için kritik olan fırsat ve tehditlerin belirlenmesidir.  Analiz kapsamında demografik, sosyokültürel, politik, çevresel,teknolojik vb. etkenlerin belirlenmesi gerekir.</a:t>
          </a:r>
          <a:endParaRPr lang="tr-TR" sz="2600" dirty="0">
            <a:solidFill>
              <a:schemeClr val="tx1"/>
            </a:solidFill>
          </a:endParaRPr>
        </a:p>
      </dgm:t>
    </dgm:pt>
    <dgm:pt modelId="{389BABFD-9F00-44BC-8DC1-A557F08B4F38}" type="parTrans" cxnId="{AC4CCA0E-FEA3-40FE-9E0E-24C300034032}">
      <dgm:prSet/>
      <dgm:spPr/>
      <dgm:t>
        <a:bodyPr/>
        <a:lstStyle/>
        <a:p>
          <a:endParaRPr lang="tr-TR"/>
        </a:p>
      </dgm:t>
    </dgm:pt>
    <dgm:pt modelId="{16BD7613-B91A-499F-A988-AA5AC81AFAD1}" type="sibTrans" cxnId="{AC4CCA0E-FEA3-40FE-9E0E-24C300034032}">
      <dgm:prSet/>
      <dgm:spPr/>
      <dgm:t>
        <a:bodyPr/>
        <a:lstStyle/>
        <a:p>
          <a:endParaRPr lang="tr-TR"/>
        </a:p>
      </dgm:t>
    </dgm:pt>
    <dgm:pt modelId="{D95E3C6E-26E2-4067-A60C-47294D8CDDCD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2600" b="1" dirty="0" smtClean="0">
              <a:solidFill>
                <a:schemeClr val="accent2"/>
              </a:solidFill>
            </a:rPr>
            <a:t>“Fırsatlar”</a:t>
          </a:r>
          <a:r>
            <a:rPr lang="tr-TR" sz="2600" b="1" dirty="0" smtClean="0">
              <a:solidFill>
                <a:schemeClr val="tx1"/>
              </a:solidFill>
            </a:rPr>
            <a:t>,</a:t>
          </a:r>
          <a:r>
            <a:rPr lang="tr-TR" sz="2600" b="1" dirty="0" smtClean="0">
              <a:solidFill>
                <a:schemeClr val="accent2"/>
              </a:solidFill>
            </a:rPr>
            <a:t> </a:t>
          </a:r>
          <a:r>
            <a:rPr lang="tr-TR" sz="2600" dirty="0" smtClean="0">
              <a:solidFill>
                <a:schemeClr val="tx1"/>
              </a:solidFill>
            </a:rPr>
            <a:t>kurumun kontrolü dı</a:t>
          </a:r>
          <a:r>
            <a:rPr lang="tr-TR" sz="2600" b="0" i="0" u="none" dirty="0" smtClean="0">
              <a:solidFill>
                <a:schemeClr val="tx1"/>
              </a:solidFill>
            </a:rPr>
            <a:t>ş</a:t>
          </a:r>
          <a:r>
            <a:rPr lang="tr-TR" sz="2600" dirty="0" smtClean="0">
              <a:solidFill>
                <a:schemeClr val="tx1"/>
              </a:solidFill>
            </a:rPr>
            <a:t>ında gerçekle</a:t>
          </a:r>
          <a:r>
            <a:rPr lang="tr-TR" sz="2600" b="0" i="0" u="none" dirty="0" smtClean="0">
              <a:solidFill>
                <a:schemeClr val="tx1"/>
              </a:solidFill>
            </a:rPr>
            <a:t>ş</a:t>
          </a:r>
          <a:r>
            <a:rPr lang="tr-TR" sz="2600" dirty="0" smtClean="0">
              <a:solidFill>
                <a:schemeClr val="tx1"/>
              </a:solidFill>
            </a:rPr>
            <a:t>en ve kuruma avantaj sa</a:t>
          </a:r>
          <a:r>
            <a:rPr lang="tr-TR" sz="2600" b="0" i="0" u="none" dirty="0" smtClean="0">
              <a:solidFill>
                <a:schemeClr val="tx1"/>
              </a:solidFill>
            </a:rPr>
            <a:t>ğ</a:t>
          </a:r>
          <a:r>
            <a:rPr lang="tr-TR" sz="2600" dirty="0" smtClean="0">
              <a:solidFill>
                <a:schemeClr val="tx1"/>
              </a:solidFill>
            </a:rPr>
            <a:t>laması muhtemel olan etkenler ya da durumlardır. </a:t>
          </a:r>
          <a:endParaRPr lang="tr-TR" sz="2600" dirty="0">
            <a:solidFill>
              <a:schemeClr val="tx1"/>
            </a:solidFill>
          </a:endParaRPr>
        </a:p>
      </dgm:t>
    </dgm:pt>
    <dgm:pt modelId="{B488291E-8D07-4C8A-8345-94E81D0D95C7}" type="parTrans" cxnId="{CE8698AE-8C1B-4772-85D7-527058CD1F2E}">
      <dgm:prSet/>
      <dgm:spPr/>
      <dgm:t>
        <a:bodyPr/>
        <a:lstStyle/>
        <a:p>
          <a:endParaRPr lang="tr-TR"/>
        </a:p>
      </dgm:t>
    </dgm:pt>
    <dgm:pt modelId="{C1E9DAC5-AF5F-45E4-95D5-D5A9E622375B}" type="sibTrans" cxnId="{CE8698AE-8C1B-4772-85D7-527058CD1F2E}">
      <dgm:prSet/>
      <dgm:spPr/>
      <dgm:t>
        <a:bodyPr/>
        <a:lstStyle/>
        <a:p>
          <a:endParaRPr lang="tr-TR"/>
        </a:p>
      </dgm:t>
    </dgm:pt>
    <dgm:pt modelId="{BFD242B3-C8A3-42EF-9CBA-01D43D4D4E5D}">
      <dgm:prSet phldrT="[Metin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sz="2600" b="1" dirty="0" smtClean="0">
              <a:solidFill>
                <a:schemeClr val="accent2"/>
              </a:solidFill>
            </a:rPr>
            <a:t>“Tehditler”</a:t>
          </a:r>
          <a:r>
            <a:rPr lang="tr-TR" sz="2600" b="0" dirty="0" smtClean="0">
              <a:solidFill>
                <a:schemeClr val="tx1"/>
              </a:solidFill>
            </a:rPr>
            <a:t>,</a:t>
          </a:r>
          <a:r>
            <a:rPr lang="tr-TR" sz="2600" dirty="0" smtClean="0">
              <a:solidFill>
                <a:schemeClr val="tx1"/>
              </a:solidFill>
            </a:rPr>
            <a:t> kurumun kontrolü dı</a:t>
          </a:r>
          <a:r>
            <a:rPr lang="tr-TR" sz="2600" b="0" i="0" u="none" dirty="0" smtClean="0">
              <a:solidFill>
                <a:schemeClr val="tx1"/>
              </a:solidFill>
            </a:rPr>
            <a:t>ş</a:t>
          </a:r>
          <a:r>
            <a:rPr lang="tr-TR" sz="2600" dirty="0" smtClean="0">
              <a:solidFill>
                <a:schemeClr val="tx1"/>
              </a:solidFill>
            </a:rPr>
            <a:t>ında gerçekle</a:t>
          </a:r>
          <a:r>
            <a:rPr lang="tr-TR" sz="2600" b="0" i="0" u="none" dirty="0" smtClean="0">
              <a:solidFill>
                <a:schemeClr val="tx1"/>
              </a:solidFill>
            </a:rPr>
            <a:t>ş</a:t>
          </a:r>
          <a:r>
            <a:rPr lang="tr-TR" sz="2600" dirty="0" smtClean="0">
              <a:solidFill>
                <a:schemeClr val="tx1"/>
              </a:solidFill>
            </a:rPr>
            <a:t>en, olumsuz etkilerinin engellenmesi veya sınırlandırılması gereken unsurlardır.</a:t>
          </a:r>
          <a:endParaRPr lang="tr-TR" sz="2600" dirty="0">
            <a:solidFill>
              <a:schemeClr val="tx1"/>
            </a:solidFill>
          </a:endParaRPr>
        </a:p>
      </dgm:t>
    </dgm:pt>
    <dgm:pt modelId="{759A4E7D-EF76-4658-AD54-6CA4279C0F72}" type="parTrans" cxnId="{B04CC68E-D3AE-40C4-82D3-15B66DFE3C78}">
      <dgm:prSet/>
      <dgm:spPr/>
      <dgm:t>
        <a:bodyPr/>
        <a:lstStyle/>
        <a:p>
          <a:endParaRPr lang="tr-TR"/>
        </a:p>
      </dgm:t>
    </dgm:pt>
    <dgm:pt modelId="{57255CD2-D2B7-4E40-B441-58958B1A9086}" type="sibTrans" cxnId="{B04CC68E-D3AE-40C4-82D3-15B66DFE3C78}">
      <dgm:prSet/>
      <dgm:spPr/>
      <dgm:t>
        <a:bodyPr/>
        <a:lstStyle/>
        <a:p>
          <a:endParaRPr lang="tr-TR"/>
        </a:p>
      </dgm:t>
    </dgm:pt>
    <dgm:pt modelId="{3BCE0F02-4D98-4577-A487-B89598DACBE3}">
      <dgm:prSet phldrT="[Metin]"/>
      <dgm:spPr/>
      <dgm:t>
        <a:bodyPr/>
        <a:lstStyle/>
        <a:p>
          <a:endParaRPr lang="tr-TR" dirty="0"/>
        </a:p>
      </dgm:t>
    </dgm:pt>
    <dgm:pt modelId="{C3BCCC2D-867B-4728-A527-C8F7DEA8723E}" type="parTrans" cxnId="{69790D2C-6C00-445B-A1FB-808768A504E4}">
      <dgm:prSet/>
      <dgm:spPr/>
      <dgm:t>
        <a:bodyPr/>
        <a:lstStyle/>
        <a:p>
          <a:endParaRPr lang="tr-TR"/>
        </a:p>
      </dgm:t>
    </dgm:pt>
    <dgm:pt modelId="{40844FFA-425F-4E26-A051-FF664D73316D}" type="sibTrans" cxnId="{69790D2C-6C00-445B-A1FB-808768A504E4}">
      <dgm:prSet/>
      <dgm:spPr/>
      <dgm:t>
        <a:bodyPr/>
        <a:lstStyle/>
        <a:p>
          <a:endParaRPr lang="tr-TR"/>
        </a:p>
      </dgm:t>
    </dgm:pt>
    <dgm:pt modelId="{F57D4D2B-80E7-477E-82CF-9C5BD12D4906}" type="pres">
      <dgm:prSet presAssocID="{660AD81A-6EB7-496F-9D7E-02B9156052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8E8CC5-034D-4C14-AFB7-861FC1BB4C69}" type="pres">
      <dgm:prSet presAssocID="{6F088E42-1AEE-486D-9F99-03F305A6A3CF}" presName="roof" presStyleLbl="dkBgShp" presStyleIdx="0" presStyleCnt="2" custScaleY="185950"/>
      <dgm:spPr/>
      <dgm:t>
        <a:bodyPr/>
        <a:lstStyle/>
        <a:p>
          <a:endParaRPr lang="tr-TR"/>
        </a:p>
      </dgm:t>
    </dgm:pt>
    <dgm:pt modelId="{90FEEC36-A9C7-4A1E-9159-2EB6746FC3F9}" type="pres">
      <dgm:prSet presAssocID="{6F088E42-1AEE-486D-9F99-03F305A6A3CF}" presName="pillars" presStyleCnt="0"/>
      <dgm:spPr/>
    </dgm:pt>
    <dgm:pt modelId="{0E9ACE6C-AE0A-4DB4-B5AE-A7777A5E4EE5}" type="pres">
      <dgm:prSet presAssocID="{6F088E42-1AEE-486D-9F99-03F305A6A3CF}" presName="pillar1" presStyleLbl="node1" presStyleIdx="0" presStyleCnt="2" custScaleY="75233" custLinFactNeighborY="57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89E1DD-E42F-449E-B196-79DEDB287199}" type="pres">
      <dgm:prSet presAssocID="{BFD242B3-C8A3-42EF-9CBA-01D43D4D4E5D}" presName="pillarX" presStyleLbl="node1" presStyleIdx="1" presStyleCnt="2" custScaleY="73546" custLinFactNeighborX="-14" custLinFactNeighborY="48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CA4927-1CE6-45E0-9C56-DF9B962B848D}" type="pres">
      <dgm:prSet presAssocID="{6F088E42-1AEE-486D-9F99-03F305A6A3CF}" presName="base" presStyleLbl="dkBgShp" presStyleIdx="1" presStyleCnt="2"/>
      <dgm:spPr>
        <a:solidFill>
          <a:schemeClr val="bg1"/>
        </a:solidFill>
      </dgm:spPr>
    </dgm:pt>
  </dgm:ptLst>
  <dgm:cxnLst>
    <dgm:cxn modelId="{69790D2C-6C00-445B-A1FB-808768A504E4}" srcId="{660AD81A-6EB7-496F-9D7E-02B9156052DD}" destId="{3BCE0F02-4D98-4577-A487-B89598DACBE3}" srcOrd="1" destOrd="0" parTransId="{C3BCCC2D-867B-4728-A527-C8F7DEA8723E}" sibTransId="{40844FFA-425F-4E26-A051-FF664D73316D}"/>
    <dgm:cxn modelId="{6747FE6B-571E-4753-BF2B-546A8FE1046A}" type="presOf" srcId="{BFD242B3-C8A3-42EF-9CBA-01D43D4D4E5D}" destId="{7689E1DD-E42F-449E-B196-79DEDB287199}" srcOrd="0" destOrd="0" presId="urn:microsoft.com/office/officeart/2005/8/layout/hList3"/>
    <dgm:cxn modelId="{1E51F5E7-8274-4A6A-B90C-E76F0F6C6F51}" type="presOf" srcId="{660AD81A-6EB7-496F-9D7E-02B9156052DD}" destId="{F57D4D2B-80E7-477E-82CF-9C5BD12D4906}" srcOrd="0" destOrd="0" presId="urn:microsoft.com/office/officeart/2005/8/layout/hList3"/>
    <dgm:cxn modelId="{CE8698AE-8C1B-4772-85D7-527058CD1F2E}" srcId="{6F088E42-1AEE-486D-9F99-03F305A6A3CF}" destId="{D95E3C6E-26E2-4067-A60C-47294D8CDDCD}" srcOrd="0" destOrd="0" parTransId="{B488291E-8D07-4C8A-8345-94E81D0D95C7}" sibTransId="{C1E9DAC5-AF5F-45E4-95D5-D5A9E622375B}"/>
    <dgm:cxn modelId="{B04CC68E-D3AE-40C4-82D3-15B66DFE3C78}" srcId="{6F088E42-1AEE-486D-9F99-03F305A6A3CF}" destId="{BFD242B3-C8A3-42EF-9CBA-01D43D4D4E5D}" srcOrd="1" destOrd="0" parTransId="{759A4E7D-EF76-4658-AD54-6CA4279C0F72}" sibTransId="{57255CD2-D2B7-4E40-B441-58958B1A9086}"/>
    <dgm:cxn modelId="{7DD31B60-F549-4C18-847C-AF221FFC26C6}" type="presOf" srcId="{D95E3C6E-26E2-4067-A60C-47294D8CDDCD}" destId="{0E9ACE6C-AE0A-4DB4-B5AE-A7777A5E4EE5}" srcOrd="0" destOrd="0" presId="urn:microsoft.com/office/officeart/2005/8/layout/hList3"/>
    <dgm:cxn modelId="{AC4CCA0E-FEA3-40FE-9E0E-24C300034032}" srcId="{660AD81A-6EB7-496F-9D7E-02B9156052DD}" destId="{6F088E42-1AEE-486D-9F99-03F305A6A3CF}" srcOrd="0" destOrd="0" parTransId="{389BABFD-9F00-44BC-8DC1-A557F08B4F38}" sibTransId="{16BD7613-B91A-499F-A988-AA5AC81AFAD1}"/>
    <dgm:cxn modelId="{B614D536-59D0-4D02-B454-F8EB3B8588D7}" type="presOf" srcId="{6F088E42-1AEE-486D-9F99-03F305A6A3CF}" destId="{7F8E8CC5-034D-4C14-AFB7-861FC1BB4C69}" srcOrd="0" destOrd="0" presId="urn:microsoft.com/office/officeart/2005/8/layout/hList3"/>
    <dgm:cxn modelId="{B8875EAA-224D-41E6-AAF7-D652CE335948}" type="presParOf" srcId="{F57D4D2B-80E7-477E-82CF-9C5BD12D4906}" destId="{7F8E8CC5-034D-4C14-AFB7-861FC1BB4C69}" srcOrd="0" destOrd="0" presId="urn:microsoft.com/office/officeart/2005/8/layout/hList3"/>
    <dgm:cxn modelId="{CE81A0AC-7E24-47F7-A3CC-308F5FA69675}" type="presParOf" srcId="{F57D4D2B-80E7-477E-82CF-9C5BD12D4906}" destId="{90FEEC36-A9C7-4A1E-9159-2EB6746FC3F9}" srcOrd="1" destOrd="0" presId="urn:microsoft.com/office/officeart/2005/8/layout/hList3"/>
    <dgm:cxn modelId="{B7E8E758-D725-4489-AD16-A8D0E68EEC4C}" type="presParOf" srcId="{90FEEC36-A9C7-4A1E-9159-2EB6746FC3F9}" destId="{0E9ACE6C-AE0A-4DB4-B5AE-A7777A5E4EE5}" srcOrd="0" destOrd="0" presId="urn:microsoft.com/office/officeart/2005/8/layout/hList3"/>
    <dgm:cxn modelId="{6531BE7B-97D2-402D-9CA5-8E2624AE23EF}" type="presParOf" srcId="{90FEEC36-A9C7-4A1E-9159-2EB6746FC3F9}" destId="{7689E1DD-E42F-449E-B196-79DEDB287199}" srcOrd="1" destOrd="0" presId="urn:microsoft.com/office/officeart/2005/8/layout/hList3"/>
    <dgm:cxn modelId="{F933ED0C-1761-47A3-9147-9ED4D121BA37}" type="presParOf" srcId="{F57D4D2B-80E7-477E-82CF-9C5BD12D4906}" destId="{C9CA4927-1CE6-45E0-9C56-DF9B962B84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7F56B3-C62E-420F-9E8E-DFF72CB85400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1DE41960-9E67-4935-AF74-B6A46A29458C}">
      <dgm:prSet phldrT="[Metin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6600" b="1" dirty="0" smtClean="0">
              <a:solidFill>
                <a:schemeClr val="tx1"/>
              </a:solidFill>
            </a:rPr>
            <a:t>GZFT</a:t>
          </a:r>
          <a:endParaRPr lang="tr-TR" sz="6600" b="1" dirty="0">
            <a:solidFill>
              <a:schemeClr val="tx1"/>
            </a:solidFill>
          </a:endParaRPr>
        </a:p>
      </dgm:t>
    </dgm:pt>
    <dgm:pt modelId="{6AA0CFF3-DC4C-4D74-AE77-46AE1548472E}" type="parTrans" cxnId="{0DC715FB-3F62-4F48-B88A-E9C95F92D2D9}">
      <dgm:prSet/>
      <dgm:spPr/>
      <dgm:t>
        <a:bodyPr/>
        <a:lstStyle/>
        <a:p>
          <a:endParaRPr lang="tr-TR"/>
        </a:p>
      </dgm:t>
    </dgm:pt>
    <dgm:pt modelId="{C42C9284-763F-4705-8E94-6B826DCC7A66}" type="sibTrans" cxnId="{0DC715FB-3F62-4F48-B88A-E9C95F92D2D9}">
      <dgm:prSet/>
      <dgm:spPr/>
      <dgm:t>
        <a:bodyPr/>
        <a:lstStyle/>
        <a:p>
          <a:endParaRPr lang="tr-TR"/>
        </a:p>
      </dgm:t>
    </dgm:pt>
    <dgm:pt modelId="{8A43B684-E70A-4209-B668-678FF8260D53}">
      <dgm:prSet phldrT="[Metin]" custT="1"/>
      <dgm:spPr/>
      <dgm:t>
        <a:bodyPr/>
        <a:lstStyle/>
        <a:p>
          <a:pPr algn="l"/>
          <a:r>
            <a:rPr lang="tr-TR" sz="4800" b="1" dirty="0" smtClean="0"/>
            <a:t>Güçlü  Yönler</a:t>
          </a:r>
        </a:p>
        <a:p>
          <a:pPr algn="l"/>
          <a:r>
            <a:rPr lang="tr-TR" sz="2400" b="1" dirty="0" smtClean="0"/>
            <a:t>Avantajlarımız nelerdir ?</a:t>
          </a:r>
        </a:p>
      </dgm:t>
    </dgm:pt>
    <dgm:pt modelId="{1D7B3A03-5EC1-4045-945F-6E87F1BD4C10}" type="parTrans" cxnId="{1968A29A-D17C-4BAD-9BDA-9F7987CEBA5C}">
      <dgm:prSet/>
      <dgm:spPr/>
      <dgm:t>
        <a:bodyPr/>
        <a:lstStyle/>
        <a:p>
          <a:endParaRPr lang="tr-TR"/>
        </a:p>
      </dgm:t>
    </dgm:pt>
    <dgm:pt modelId="{2970220A-E258-4403-9EA4-81A51B2868E1}" type="sibTrans" cxnId="{1968A29A-D17C-4BAD-9BDA-9F7987CEBA5C}">
      <dgm:prSet/>
      <dgm:spPr/>
      <dgm:t>
        <a:bodyPr/>
        <a:lstStyle/>
        <a:p>
          <a:endParaRPr lang="tr-TR"/>
        </a:p>
      </dgm:t>
    </dgm:pt>
    <dgm:pt modelId="{23FB9A39-A262-4CF1-AAD0-715559E7693A}">
      <dgm:prSet phldrT="[Metin]" custT="1"/>
      <dgm:spPr/>
      <dgm:t>
        <a:bodyPr/>
        <a:lstStyle/>
        <a:p>
          <a:pPr algn="r"/>
          <a:r>
            <a:rPr lang="tr-TR" sz="4800" b="1" dirty="0" smtClean="0"/>
            <a:t>Zayıf Yönler</a:t>
          </a:r>
        </a:p>
        <a:p>
          <a:pPr algn="r"/>
          <a:r>
            <a:rPr lang="tr-TR" sz="2400" b="1" dirty="0" smtClean="0"/>
            <a:t>Geliştirmemiz gereken yönler nelerdir ?</a:t>
          </a:r>
          <a:endParaRPr lang="tr-TR" sz="2400" dirty="0"/>
        </a:p>
      </dgm:t>
    </dgm:pt>
    <dgm:pt modelId="{4153518D-EF1F-4FDE-9059-54C2BF1A1C78}" type="parTrans" cxnId="{EA85CB10-A248-4363-BA3A-E9C68BA67BCE}">
      <dgm:prSet/>
      <dgm:spPr/>
      <dgm:t>
        <a:bodyPr/>
        <a:lstStyle/>
        <a:p>
          <a:endParaRPr lang="tr-TR"/>
        </a:p>
      </dgm:t>
    </dgm:pt>
    <dgm:pt modelId="{63DEC824-05A6-4802-91CF-2514A2B5D742}" type="sibTrans" cxnId="{EA85CB10-A248-4363-BA3A-E9C68BA67BCE}">
      <dgm:prSet/>
      <dgm:spPr/>
      <dgm:t>
        <a:bodyPr/>
        <a:lstStyle/>
        <a:p>
          <a:endParaRPr lang="tr-TR"/>
        </a:p>
      </dgm:t>
    </dgm:pt>
    <dgm:pt modelId="{A96ACE2A-9B15-408D-842D-41A565B31351}">
      <dgm:prSet phldrT="[Metin]" custT="1"/>
      <dgm:spPr/>
      <dgm:t>
        <a:bodyPr/>
        <a:lstStyle/>
        <a:p>
          <a:pPr algn="l"/>
          <a:r>
            <a:rPr lang="tr-TR" sz="4800" b="1" dirty="0" smtClean="0"/>
            <a:t>Fırsatlar</a:t>
          </a:r>
        </a:p>
        <a:p>
          <a:pPr algn="l"/>
          <a:r>
            <a:rPr lang="tr-TR" sz="2400" b="1" dirty="0" smtClean="0"/>
            <a:t>Kontrolümüz dışında olup bizi olumlu etkileyen gelişme ve mevcut durum nedir ?</a:t>
          </a:r>
        </a:p>
        <a:p>
          <a:pPr algn="l"/>
          <a:endParaRPr lang="tr-TR" sz="2400" b="1" dirty="0" smtClean="0"/>
        </a:p>
      </dgm:t>
    </dgm:pt>
    <dgm:pt modelId="{9159D9EA-8E61-462F-BA7C-D2FB148FD377}" type="parTrans" cxnId="{ADD51429-4736-4BD4-8BEE-C5DD72899A8A}">
      <dgm:prSet/>
      <dgm:spPr/>
      <dgm:t>
        <a:bodyPr/>
        <a:lstStyle/>
        <a:p>
          <a:endParaRPr lang="tr-TR"/>
        </a:p>
      </dgm:t>
    </dgm:pt>
    <dgm:pt modelId="{DB3E11B3-9BA5-4B43-B5F0-D7A077CE359F}" type="sibTrans" cxnId="{ADD51429-4736-4BD4-8BEE-C5DD72899A8A}">
      <dgm:prSet/>
      <dgm:spPr/>
      <dgm:t>
        <a:bodyPr/>
        <a:lstStyle/>
        <a:p>
          <a:endParaRPr lang="tr-TR"/>
        </a:p>
      </dgm:t>
    </dgm:pt>
    <dgm:pt modelId="{FE063C09-32B6-49F2-809A-9E708E3C04F7}">
      <dgm:prSet phldrT="[Metin]" custT="1"/>
      <dgm:spPr/>
      <dgm:t>
        <a:bodyPr/>
        <a:lstStyle/>
        <a:p>
          <a:pPr algn="r"/>
          <a:r>
            <a:rPr lang="tr-TR" sz="4800" b="1" dirty="0" smtClean="0"/>
            <a:t>Tehditler</a:t>
          </a:r>
        </a:p>
        <a:p>
          <a:pPr algn="r"/>
          <a:r>
            <a:rPr lang="tr-TR" sz="2400" b="1" dirty="0" smtClean="0"/>
            <a:t>Kontrolümüz dışında olup bizi olumsuz etkileyen gelişme, mevcut durum veya engeller nelerdir ?</a:t>
          </a:r>
        </a:p>
        <a:p>
          <a:pPr algn="ctr"/>
          <a:endParaRPr lang="tr-TR" sz="4800" dirty="0"/>
        </a:p>
      </dgm:t>
    </dgm:pt>
    <dgm:pt modelId="{BB6D91EA-A125-4C93-A586-FC0247D85D54}" type="parTrans" cxnId="{9C488431-28DF-4ED0-8A07-43F50F84858A}">
      <dgm:prSet/>
      <dgm:spPr/>
      <dgm:t>
        <a:bodyPr/>
        <a:lstStyle/>
        <a:p>
          <a:endParaRPr lang="tr-TR"/>
        </a:p>
      </dgm:t>
    </dgm:pt>
    <dgm:pt modelId="{DE1DBA9E-3FEC-4021-8ACA-FDBE6890D59D}" type="sibTrans" cxnId="{9C488431-28DF-4ED0-8A07-43F50F84858A}">
      <dgm:prSet/>
      <dgm:spPr/>
      <dgm:t>
        <a:bodyPr/>
        <a:lstStyle/>
        <a:p>
          <a:endParaRPr lang="tr-TR"/>
        </a:p>
      </dgm:t>
    </dgm:pt>
    <dgm:pt modelId="{A6AC4C6C-35C2-4D3A-BBB0-302CF56A6FB9}" type="pres">
      <dgm:prSet presAssocID="{F67F56B3-C62E-420F-9E8E-DFF72CB8540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85FA91D-2899-4ADC-A639-B35D950AAA55}" type="pres">
      <dgm:prSet presAssocID="{F67F56B3-C62E-420F-9E8E-DFF72CB85400}" presName="matrix" presStyleCnt="0"/>
      <dgm:spPr/>
      <dgm:t>
        <a:bodyPr/>
        <a:lstStyle/>
        <a:p>
          <a:endParaRPr lang="tr-TR"/>
        </a:p>
      </dgm:t>
    </dgm:pt>
    <dgm:pt modelId="{05A4A937-638F-4A41-B941-50C36A801B32}" type="pres">
      <dgm:prSet presAssocID="{F67F56B3-C62E-420F-9E8E-DFF72CB85400}" presName="tile1" presStyleLbl="node1" presStyleIdx="0" presStyleCnt="4"/>
      <dgm:spPr/>
      <dgm:t>
        <a:bodyPr/>
        <a:lstStyle/>
        <a:p>
          <a:endParaRPr lang="tr-TR"/>
        </a:p>
      </dgm:t>
    </dgm:pt>
    <dgm:pt modelId="{99A1FEDB-9391-490A-8036-684790C1BEA7}" type="pres">
      <dgm:prSet presAssocID="{F67F56B3-C62E-420F-9E8E-DFF72CB8540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B6F5E-B036-456B-B998-A05AC9EA05BD}" type="pres">
      <dgm:prSet presAssocID="{F67F56B3-C62E-420F-9E8E-DFF72CB85400}" presName="tile2" presStyleLbl="node1" presStyleIdx="1" presStyleCnt="4"/>
      <dgm:spPr/>
      <dgm:t>
        <a:bodyPr/>
        <a:lstStyle/>
        <a:p>
          <a:endParaRPr lang="tr-TR"/>
        </a:p>
      </dgm:t>
    </dgm:pt>
    <dgm:pt modelId="{CCD79D2C-55C4-4569-8330-EE39CABEBD1A}" type="pres">
      <dgm:prSet presAssocID="{F67F56B3-C62E-420F-9E8E-DFF72CB8540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D85EC2-87E6-420F-B09C-8A0540D187B7}" type="pres">
      <dgm:prSet presAssocID="{F67F56B3-C62E-420F-9E8E-DFF72CB85400}" presName="tile3" presStyleLbl="node1" presStyleIdx="2" presStyleCnt="4"/>
      <dgm:spPr/>
      <dgm:t>
        <a:bodyPr/>
        <a:lstStyle/>
        <a:p>
          <a:endParaRPr lang="tr-TR"/>
        </a:p>
      </dgm:t>
    </dgm:pt>
    <dgm:pt modelId="{C0F66961-B4BE-40C9-81A6-18CE5E273754}" type="pres">
      <dgm:prSet presAssocID="{F67F56B3-C62E-420F-9E8E-DFF72CB8540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0C7DAC-C8FD-4531-98C3-187C3B578E22}" type="pres">
      <dgm:prSet presAssocID="{F67F56B3-C62E-420F-9E8E-DFF72CB85400}" presName="tile4" presStyleLbl="node1" presStyleIdx="3" presStyleCnt="4"/>
      <dgm:spPr/>
      <dgm:t>
        <a:bodyPr/>
        <a:lstStyle/>
        <a:p>
          <a:endParaRPr lang="tr-TR"/>
        </a:p>
      </dgm:t>
    </dgm:pt>
    <dgm:pt modelId="{454284E5-EC2B-4768-AB0E-EF6B0330189F}" type="pres">
      <dgm:prSet presAssocID="{F67F56B3-C62E-420F-9E8E-DFF72CB8540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35B124-92CA-4328-AAD8-51EB55F87307}" type="pres">
      <dgm:prSet presAssocID="{F67F56B3-C62E-420F-9E8E-DFF72CB85400}" presName="centerTile" presStyleLbl="fgShp" presStyleIdx="0" presStyleCnt="1" custScaleX="103642" custScaleY="101205" custLinFactNeighborX="-402" custLinFactNeighborY="-535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A25EA229-134C-438F-A676-8C113B282791}" type="presOf" srcId="{FE063C09-32B6-49F2-809A-9E708E3C04F7}" destId="{454284E5-EC2B-4768-AB0E-EF6B0330189F}" srcOrd="1" destOrd="0" presId="urn:microsoft.com/office/officeart/2005/8/layout/matrix1"/>
    <dgm:cxn modelId="{1968A29A-D17C-4BAD-9BDA-9F7987CEBA5C}" srcId="{1DE41960-9E67-4935-AF74-B6A46A29458C}" destId="{8A43B684-E70A-4209-B668-678FF8260D53}" srcOrd="0" destOrd="0" parTransId="{1D7B3A03-5EC1-4045-945F-6E87F1BD4C10}" sibTransId="{2970220A-E258-4403-9EA4-81A51B2868E1}"/>
    <dgm:cxn modelId="{2C474C36-2D11-4678-B4A8-D712CA7C91E1}" type="presOf" srcId="{1DE41960-9E67-4935-AF74-B6A46A29458C}" destId="{9635B124-92CA-4328-AAD8-51EB55F87307}" srcOrd="0" destOrd="0" presId="urn:microsoft.com/office/officeart/2005/8/layout/matrix1"/>
    <dgm:cxn modelId="{488C78B5-9C02-4508-950B-2F5C33ECA5FB}" type="presOf" srcId="{FE063C09-32B6-49F2-809A-9E708E3C04F7}" destId="{DB0C7DAC-C8FD-4531-98C3-187C3B578E22}" srcOrd="0" destOrd="0" presId="urn:microsoft.com/office/officeart/2005/8/layout/matrix1"/>
    <dgm:cxn modelId="{3B979995-B11B-49B0-A853-F2CFAFC5F714}" type="presOf" srcId="{23FB9A39-A262-4CF1-AAD0-715559E7693A}" destId="{9E9B6F5E-B036-456B-B998-A05AC9EA05BD}" srcOrd="0" destOrd="0" presId="urn:microsoft.com/office/officeart/2005/8/layout/matrix1"/>
    <dgm:cxn modelId="{C8C2C2F9-D99C-4CAB-B9F6-608FA66B4347}" type="presOf" srcId="{8A43B684-E70A-4209-B668-678FF8260D53}" destId="{05A4A937-638F-4A41-B941-50C36A801B32}" srcOrd="0" destOrd="0" presId="urn:microsoft.com/office/officeart/2005/8/layout/matrix1"/>
    <dgm:cxn modelId="{ADD51429-4736-4BD4-8BEE-C5DD72899A8A}" srcId="{1DE41960-9E67-4935-AF74-B6A46A29458C}" destId="{A96ACE2A-9B15-408D-842D-41A565B31351}" srcOrd="2" destOrd="0" parTransId="{9159D9EA-8E61-462F-BA7C-D2FB148FD377}" sibTransId="{DB3E11B3-9BA5-4B43-B5F0-D7A077CE359F}"/>
    <dgm:cxn modelId="{9C488431-28DF-4ED0-8A07-43F50F84858A}" srcId="{1DE41960-9E67-4935-AF74-B6A46A29458C}" destId="{FE063C09-32B6-49F2-809A-9E708E3C04F7}" srcOrd="3" destOrd="0" parTransId="{BB6D91EA-A125-4C93-A586-FC0247D85D54}" sibTransId="{DE1DBA9E-3FEC-4021-8ACA-FDBE6890D59D}"/>
    <dgm:cxn modelId="{015523C5-AC09-44DD-9BB5-7570270DDFBF}" type="presOf" srcId="{23FB9A39-A262-4CF1-AAD0-715559E7693A}" destId="{CCD79D2C-55C4-4569-8330-EE39CABEBD1A}" srcOrd="1" destOrd="0" presId="urn:microsoft.com/office/officeart/2005/8/layout/matrix1"/>
    <dgm:cxn modelId="{EA85CB10-A248-4363-BA3A-E9C68BA67BCE}" srcId="{1DE41960-9E67-4935-AF74-B6A46A29458C}" destId="{23FB9A39-A262-4CF1-AAD0-715559E7693A}" srcOrd="1" destOrd="0" parTransId="{4153518D-EF1F-4FDE-9059-54C2BF1A1C78}" sibTransId="{63DEC824-05A6-4802-91CF-2514A2B5D742}"/>
    <dgm:cxn modelId="{21032DA3-2335-44C0-B371-7D54D3F2DD78}" type="presOf" srcId="{8A43B684-E70A-4209-B668-678FF8260D53}" destId="{99A1FEDB-9391-490A-8036-684790C1BEA7}" srcOrd="1" destOrd="0" presId="urn:microsoft.com/office/officeart/2005/8/layout/matrix1"/>
    <dgm:cxn modelId="{913144BF-0288-4E75-ADAB-6FFC89C2853E}" type="presOf" srcId="{F67F56B3-C62E-420F-9E8E-DFF72CB85400}" destId="{A6AC4C6C-35C2-4D3A-BBB0-302CF56A6FB9}" srcOrd="0" destOrd="0" presId="urn:microsoft.com/office/officeart/2005/8/layout/matrix1"/>
    <dgm:cxn modelId="{B0205443-40D1-45F2-A2FA-73E17C0FF9E6}" type="presOf" srcId="{A96ACE2A-9B15-408D-842D-41A565B31351}" destId="{C0F66961-B4BE-40C9-81A6-18CE5E273754}" srcOrd="1" destOrd="0" presId="urn:microsoft.com/office/officeart/2005/8/layout/matrix1"/>
    <dgm:cxn modelId="{6F2AF732-9E01-4B33-9623-AB2857646B60}" type="presOf" srcId="{A96ACE2A-9B15-408D-842D-41A565B31351}" destId="{89D85EC2-87E6-420F-B09C-8A0540D187B7}" srcOrd="0" destOrd="0" presId="urn:microsoft.com/office/officeart/2005/8/layout/matrix1"/>
    <dgm:cxn modelId="{0DC715FB-3F62-4F48-B88A-E9C95F92D2D9}" srcId="{F67F56B3-C62E-420F-9E8E-DFF72CB85400}" destId="{1DE41960-9E67-4935-AF74-B6A46A29458C}" srcOrd="0" destOrd="0" parTransId="{6AA0CFF3-DC4C-4D74-AE77-46AE1548472E}" sibTransId="{C42C9284-763F-4705-8E94-6B826DCC7A66}"/>
    <dgm:cxn modelId="{EAE3AB8D-A427-4A4C-A3C2-2396B79CD4FA}" type="presParOf" srcId="{A6AC4C6C-35C2-4D3A-BBB0-302CF56A6FB9}" destId="{D85FA91D-2899-4ADC-A639-B35D950AAA55}" srcOrd="0" destOrd="0" presId="urn:microsoft.com/office/officeart/2005/8/layout/matrix1"/>
    <dgm:cxn modelId="{D323F455-899D-4C81-8F93-E22A67602454}" type="presParOf" srcId="{D85FA91D-2899-4ADC-A639-B35D950AAA55}" destId="{05A4A937-638F-4A41-B941-50C36A801B32}" srcOrd="0" destOrd="0" presId="urn:microsoft.com/office/officeart/2005/8/layout/matrix1"/>
    <dgm:cxn modelId="{49A52855-0CEC-4F96-92F0-0EC8C2F29E2D}" type="presParOf" srcId="{D85FA91D-2899-4ADC-A639-B35D950AAA55}" destId="{99A1FEDB-9391-490A-8036-684790C1BEA7}" srcOrd="1" destOrd="0" presId="urn:microsoft.com/office/officeart/2005/8/layout/matrix1"/>
    <dgm:cxn modelId="{32CF46BC-63F9-40BB-A9B4-5E4EDF1E4680}" type="presParOf" srcId="{D85FA91D-2899-4ADC-A639-B35D950AAA55}" destId="{9E9B6F5E-B036-456B-B998-A05AC9EA05BD}" srcOrd="2" destOrd="0" presId="urn:microsoft.com/office/officeart/2005/8/layout/matrix1"/>
    <dgm:cxn modelId="{61FC6BAC-F379-402D-BA54-FD3DFEF77AA5}" type="presParOf" srcId="{D85FA91D-2899-4ADC-A639-B35D950AAA55}" destId="{CCD79D2C-55C4-4569-8330-EE39CABEBD1A}" srcOrd="3" destOrd="0" presId="urn:microsoft.com/office/officeart/2005/8/layout/matrix1"/>
    <dgm:cxn modelId="{76053C87-094E-415D-B675-C1AE0210B957}" type="presParOf" srcId="{D85FA91D-2899-4ADC-A639-B35D950AAA55}" destId="{89D85EC2-87E6-420F-B09C-8A0540D187B7}" srcOrd="4" destOrd="0" presId="urn:microsoft.com/office/officeart/2005/8/layout/matrix1"/>
    <dgm:cxn modelId="{1989C9AA-A5DC-4253-9DC7-E7EC648EE033}" type="presParOf" srcId="{D85FA91D-2899-4ADC-A639-B35D950AAA55}" destId="{C0F66961-B4BE-40C9-81A6-18CE5E273754}" srcOrd="5" destOrd="0" presId="urn:microsoft.com/office/officeart/2005/8/layout/matrix1"/>
    <dgm:cxn modelId="{07E44481-A8FB-4A15-9CA3-29083DE68278}" type="presParOf" srcId="{D85FA91D-2899-4ADC-A639-B35D950AAA55}" destId="{DB0C7DAC-C8FD-4531-98C3-187C3B578E22}" srcOrd="6" destOrd="0" presId="urn:microsoft.com/office/officeart/2005/8/layout/matrix1"/>
    <dgm:cxn modelId="{3D0C1ED1-C93C-4223-B586-74DB82C3D7EF}" type="presParOf" srcId="{D85FA91D-2899-4ADC-A639-B35D950AAA55}" destId="{454284E5-EC2B-4768-AB0E-EF6B0330189F}" srcOrd="7" destOrd="0" presId="urn:microsoft.com/office/officeart/2005/8/layout/matrix1"/>
    <dgm:cxn modelId="{CE762477-4E11-43E3-ABD6-84025A4523C9}" type="presParOf" srcId="{A6AC4C6C-35C2-4D3A-BBB0-302CF56A6FB9}" destId="{9635B124-92CA-4328-AAD8-51EB55F8730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F6FFF-5782-49AD-80BE-ED9860452C13}">
      <dsp:nvSpPr>
        <dsp:cNvPr id="0" name=""/>
        <dsp:cNvSpPr/>
      </dsp:nvSpPr>
      <dsp:spPr>
        <a:xfrm>
          <a:off x="0" y="244839"/>
          <a:ext cx="8928992" cy="171378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Kurumun ürün ve hizmetleri ile ilgisi olan, kurumdan doğrudan veya dolaylı, olumlu yada olumsuz yönde etkilenen veya kurumu etkileyen kişi, grup, kurum veya kuruluşlara </a:t>
          </a:r>
          <a:r>
            <a:rPr lang="tr-TR" sz="2800" b="1" i="1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“paydaş” </a:t>
          </a:r>
          <a:r>
            <a:rPr lang="tr-TR" sz="2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denir.</a:t>
          </a:r>
          <a:endParaRPr lang="tr-TR" sz="2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4839"/>
        <a:ext cx="8928992" cy="1713780"/>
      </dsp:txXfrm>
    </dsp:sp>
    <dsp:sp modelId="{B1BC8133-81AB-4C41-B5EA-1C9BA093C5A2}">
      <dsp:nvSpPr>
        <dsp:cNvPr id="0" name=""/>
        <dsp:cNvSpPr/>
      </dsp:nvSpPr>
      <dsp:spPr>
        <a:xfrm>
          <a:off x="26" y="2305614"/>
          <a:ext cx="4434194" cy="246079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Kurumdan etkilenen veya kurumu etkileyen kurum içindeki kişi, grup veya kurumlara </a:t>
          </a:r>
          <a:r>
            <a:rPr lang="tr-TR" sz="2800" b="0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“iç paydaş” </a:t>
          </a: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denir.</a:t>
          </a:r>
        </a:p>
      </dsp:txBody>
      <dsp:txXfrm>
        <a:off x="26" y="2305614"/>
        <a:ext cx="4434194" cy="2460793"/>
      </dsp:txXfrm>
    </dsp:sp>
    <dsp:sp modelId="{A26D7458-CE5C-482A-8A83-CE4DBA082847}">
      <dsp:nvSpPr>
        <dsp:cNvPr id="0" name=""/>
        <dsp:cNvSpPr/>
      </dsp:nvSpPr>
      <dsp:spPr>
        <a:xfrm>
          <a:off x="4434220" y="2322720"/>
          <a:ext cx="4494745" cy="246347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Kurumdan etkilenen veya kurumu etkileyen kurum dışındaki kişi, grup veya kurumlara </a:t>
          </a:r>
          <a:r>
            <a:rPr lang="tr-TR" sz="2800" b="0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“dış paydaş” </a:t>
          </a:r>
          <a:r>
            <a:rPr lang="tr-TR" sz="2800" b="0" kern="1200" dirty="0" smtClean="0">
              <a:latin typeface="Times New Roman" pitchFamily="18" charset="0"/>
              <a:cs typeface="Times New Roman" pitchFamily="18" charset="0"/>
            </a:rPr>
            <a:t>denir.</a:t>
          </a:r>
        </a:p>
      </dsp:txBody>
      <dsp:txXfrm>
        <a:off x="4434220" y="2322720"/>
        <a:ext cx="4494745" cy="2463477"/>
      </dsp:txXfrm>
    </dsp:sp>
    <dsp:sp modelId="{E8895FD8-E8A7-46C9-9EE7-F93D6EA4E4EB}">
      <dsp:nvSpPr>
        <dsp:cNvPr id="0" name=""/>
        <dsp:cNvSpPr/>
      </dsp:nvSpPr>
      <dsp:spPr>
        <a:xfrm>
          <a:off x="0" y="4614990"/>
          <a:ext cx="8928992" cy="3427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63FB7-1BDE-4456-A1D3-0DFCF415247E}">
      <dsp:nvSpPr>
        <dsp:cNvPr id="0" name=""/>
        <dsp:cNvSpPr/>
      </dsp:nvSpPr>
      <dsp:spPr>
        <a:xfrm>
          <a:off x="3330" y="208959"/>
          <a:ext cx="2002335" cy="68992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Politik  / Hukuki Faktörler</a:t>
          </a:r>
          <a:endParaRPr lang="tr-TR" sz="1900" b="1" kern="1200" dirty="0"/>
        </a:p>
      </dsp:txBody>
      <dsp:txXfrm>
        <a:off x="3330" y="208959"/>
        <a:ext cx="2002335" cy="689925"/>
      </dsp:txXfrm>
    </dsp:sp>
    <dsp:sp modelId="{B9F26215-38E1-4EE4-9929-BB84393830B3}">
      <dsp:nvSpPr>
        <dsp:cNvPr id="0" name=""/>
        <dsp:cNvSpPr/>
      </dsp:nvSpPr>
      <dsp:spPr>
        <a:xfrm>
          <a:off x="3330" y="898885"/>
          <a:ext cx="2002335" cy="3911624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İlgili yasalar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Hükümet politikaları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Mevcut hükümetin durumu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Devletin müdahalesi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Uluslararası ilişkiler</a:t>
          </a:r>
          <a:endParaRPr lang="tr-TR" sz="1900" kern="1200" dirty="0"/>
        </a:p>
      </dsp:txBody>
      <dsp:txXfrm>
        <a:off x="3330" y="898885"/>
        <a:ext cx="2002335" cy="3911624"/>
      </dsp:txXfrm>
    </dsp:sp>
    <dsp:sp modelId="{3971A2B4-4907-4B3F-AC86-5DAEA7980307}">
      <dsp:nvSpPr>
        <dsp:cNvPr id="0" name=""/>
        <dsp:cNvSpPr/>
      </dsp:nvSpPr>
      <dsp:spPr>
        <a:xfrm>
          <a:off x="2285992" y="208959"/>
          <a:ext cx="2002335" cy="68992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Ekonomik Faktörler</a:t>
          </a:r>
          <a:endParaRPr lang="tr-TR" sz="1900" b="1" kern="1200" dirty="0"/>
        </a:p>
      </dsp:txBody>
      <dsp:txXfrm>
        <a:off x="2285992" y="208959"/>
        <a:ext cx="2002335" cy="689925"/>
      </dsp:txXfrm>
    </dsp:sp>
    <dsp:sp modelId="{6E07A392-EECA-49DA-98BA-20D09D658B3E}">
      <dsp:nvSpPr>
        <dsp:cNvPr id="0" name=""/>
        <dsp:cNvSpPr/>
      </dsp:nvSpPr>
      <dsp:spPr>
        <a:xfrm>
          <a:off x="2285992" y="898885"/>
          <a:ext cx="2002335" cy="3911624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Dünyadaki genel ekonomik durum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Uluslararası ekonomik kuruluşlar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Enflasyon ve değişim oranları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İş gücü mevcudiyeti</a:t>
          </a:r>
          <a:endParaRPr lang="tr-TR" sz="1900" kern="1200" dirty="0"/>
        </a:p>
      </dsp:txBody>
      <dsp:txXfrm>
        <a:off x="2285992" y="898885"/>
        <a:ext cx="2002335" cy="3911624"/>
      </dsp:txXfrm>
    </dsp:sp>
    <dsp:sp modelId="{682325C4-DEAE-4C37-963A-C097A4691691}">
      <dsp:nvSpPr>
        <dsp:cNvPr id="0" name=""/>
        <dsp:cNvSpPr/>
      </dsp:nvSpPr>
      <dsp:spPr>
        <a:xfrm>
          <a:off x="4568655" y="208959"/>
          <a:ext cx="2002335" cy="68992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chemeClr val="tx1"/>
              </a:solidFill>
            </a:rPr>
            <a:t>Sosyo-kültürel </a:t>
          </a:r>
          <a:r>
            <a:rPr lang="tr-TR" sz="1900" b="1" kern="1200" dirty="0" smtClean="0">
              <a:solidFill>
                <a:schemeClr val="tx1"/>
              </a:solidFill>
            </a:rPr>
            <a:t>Faktörler</a:t>
          </a:r>
          <a:endParaRPr lang="tr-TR" sz="1900" b="1" kern="1200" dirty="0">
            <a:solidFill>
              <a:schemeClr val="tx1"/>
            </a:solidFill>
          </a:endParaRPr>
        </a:p>
      </dsp:txBody>
      <dsp:txXfrm>
        <a:off x="4568655" y="208959"/>
        <a:ext cx="2002335" cy="689925"/>
      </dsp:txXfrm>
    </dsp:sp>
    <dsp:sp modelId="{825F658A-6DD5-4D8C-989E-5687DB3E448F}">
      <dsp:nvSpPr>
        <dsp:cNvPr id="0" name=""/>
        <dsp:cNvSpPr/>
      </dsp:nvSpPr>
      <dsp:spPr>
        <a:xfrm>
          <a:off x="4575123" y="913240"/>
          <a:ext cx="2002335" cy="3911624"/>
        </a:xfrm>
        <a:prstGeom prst="rect">
          <a:avLst/>
        </a:prstGeom>
        <a:solidFill>
          <a:srgbClr val="FFFF93">
            <a:alpha val="89804"/>
          </a:srgb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Yeni ihtiyaç ve istekler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Toplumun yaş ve eğitim dağılımı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Doğum artış oranı ve ortalama ömür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Toplumdaki etik değerler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Çalışma ve boş zaman eğilimleri</a:t>
          </a:r>
          <a:endParaRPr lang="tr-TR" sz="1900" kern="1200" dirty="0"/>
        </a:p>
      </dsp:txBody>
      <dsp:txXfrm>
        <a:off x="4575123" y="913240"/>
        <a:ext cx="2002335" cy="3911624"/>
      </dsp:txXfrm>
    </dsp:sp>
    <dsp:sp modelId="{BB07FEFB-DA41-4E1B-9EFF-7DB47D27C274}">
      <dsp:nvSpPr>
        <dsp:cNvPr id="0" name=""/>
        <dsp:cNvSpPr/>
      </dsp:nvSpPr>
      <dsp:spPr>
        <a:xfrm>
          <a:off x="6851318" y="208959"/>
          <a:ext cx="2002335" cy="68992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chemeClr val="tx1"/>
              </a:solidFill>
            </a:rPr>
            <a:t>Teknolojik Faktörler</a:t>
          </a:r>
          <a:endParaRPr lang="tr-TR" sz="1900" b="1" kern="1200" dirty="0">
            <a:solidFill>
              <a:schemeClr val="tx1"/>
            </a:solidFill>
          </a:endParaRPr>
        </a:p>
      </dsp:txBody>
      <dsp:txXfrm>
        <a:off x="6851318" y="208959"/>
        <a:ext cx="2002335" cy="689925"/>
      </dsp:txXfrm>
    </dsp:sp>
    <dsp:sp modelId="{EBA0C705-3CC2-4C37-AC05-58EB719643B6}">
      <dsp:nvSpPr>
        <dsp:cNvPr id="0" name=""/>
        <dsp:cNvSpPr/>
      </dsp:nvSpPr>
      <dsp:spPr>
        <a:xfrm>
          <a:off x="6851318" y="898885"/>
          <a:ext cx="2002335" cy="3911624"/>
        </a:xfrm>
        <a:prstGeom prst="rect">
          <a:avLst/>
        </a:prstGeom>
        <a:solidFill>
          <a:srgbClr val="FFEBAB">
            <a:alpha val="89804"/>
          </a:srgb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BİT kullanımının yaygınlığı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Alternatif ve yeni teknolojiler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Hükümet, endüstri ve üniversitelerin ARGE harcamaları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 dirty="0"/>
        </a:p>
      </dsp:txBody>
      <dsp:txXfrm>
        <a:off x="6851318" y="898885"/>
        <a:ext cx="2002335" cy="3911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216A-5965-4437-8343-8D7C7A507B5B}">
      <dsp:nvSpPr>
        <dsp:cNvPr id="0" name=""/>
        <dsp:cNvSpPr/>
      </dsp:nvSpPr>
      <dsp:spPr>
        <a:xfrm>
          <a:off x="0" y="790327"/>
          <a:ext cx="828092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0DEA5-787F-4821-A6DA-F172CD8D8AF6}">
      <dsp:nvSpPr>
        <dsp:cNvPr id="0" name=""/>
        <dsp:cNvSpPr/>
      </dsp:nvSpPr>
      <dsp:spPr>
        <a:xfrm>
          <a:off x="233775" y="63517"/>
          <a:ext cx="7898743" cy="700580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Kurumun faaliyetleri/hizmetleri ile ilgisi olanlar kimlerdir?</a:t>
          </a:r>
          <a:endParaRPr lang="tr-TR" sz="2400" b="1" kern="1200" dirty="0"/>
        </a:p>
      </dsp:txBody>
      <dsp:txXfrm>
        <a:off x="267974" y="97716"/>
        <a:ext cx="7830345" cy="632182"/>
      </dsp:txXfrm>
    </dsp:sp>
    <dsp:sp modelId="{61D2DADB-B84B-44EF-9579-F6F23FA59524}">
      <dsp:nvSpPr>
        <dsp:cNvPr id="0" name=""/>
        <dsp:cNvSpPr/>
      </dsp:nvSpPr>
      <dsp:spPr>
        <a:xfrm>
          <a:off x="0" y="1745720"/>
          <a:ext cx="828092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7A98B-7ADA-48FB-8A8A-88E220F16857}">
      <dsp:nvSpPr>
        <dsp:cNvPr id="0" name=""/>
        <dsp:cNvSpPr/>
      </dsp:nvSpPr>
      <dsp:spPr>
        <a:xfrm>
          <a:off x="233775" y="927614"/>
          <a:ext cx="7898743" cy="839006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Kurumun faaliyetlerini/hizmetlerini yönlendirenler kimlerdir?</a:t>
          </a:r>
          <a:endParaRPr lang="tr-TR" sz="2400" b="1" kern="1200" dirty="0"/>
        </a:p>
      </dsp:txBody>
      <dsp:txXfrm>
        <a:off x="274732" y="968571"/>
        <a:ext cx="7816829" cy="757092"/>
      </dsp:txXfrm>
    </dsp:sp>
    <dsp:sp modelId="{7D667E96-18F5-4F57-BD9C-25198E4713A5}">
      <dsp:nvSpPr>
        <dsp:cNvPr id="0" name=""/>
        <dsp:cNvSpPr/>
      </dsp:nvSpPr>
      <dsp:spPr>
        <a:xfrm>
          <a:off x="0" y="2808311"/>
          <a:ext cx="828092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86965-53D9-4590-BED3-48B26A3BAC07}">
      <dsp:nvSpPr>
        <dsp:cNvPr id="0" name=""/>
        <dsp:cNvSpPr/>
      </dsp:nvSpPr>
      <dsp:spPr>
        <a:xfrm>
          <a:off x="237863" y="1878119"/>
          <a:ext cx="7890565" cy="902819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Kurumun faaliyetlerini/hizmetlerini kullananlar kimlerdir?</a:t>
          </a:r>
          <a:endParaRPr lang="tr-TR" sz="2400" b="1" kern="1200" dirty="0"/>
        </a:p>
      </dsp:txBody>
      <dsp:txXfrm>
        <a:off x="281935" y="1922191"/>
        <a:ext cx="7802421" cy="814675"/>
      </dsp:txXfrm>
    </dsp:sp>
    <dsp:sp modelId="{74B5EE98-E340-4A67-A140-E84619BD67BF}">
      <dsp:nvSpPr>
        <dsp:cNvPr id="0" name=""/>
        <dsp:cNvSpPr/>
      </dsp:nvSpPr>
      <dsp:spPr>
        <a:xfrm>
          <a:off x="0" y="3744416"/>
          <a:ext cx="828092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D0448-0287-430A-B4EF-FE0E31D01625}">
      <dsp:nvSpPr>
        <dsp:cNvPr id="0" name=""/>
        <dsp:cNvSpPr/>
      </dsp:nvSpPr>
      <dsp:spPr>
        <a:xfrm>
          <a:off x="237313" y="2987042"/>
          <a:ext cx="7891666" cy="757375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Kurumun faaliyetlerinden/hizmetlerinden etkilenenler kimlerdir?</a:t>
          </a:r>
          <a:endParaRPr lang="tr-TR" sz="2400" b="1" kern="1200" dirty="0"/>
        </a:p>
      </dsp:txBody>
      <dsp:txXfrm>
        <a:off x="274285" y="3024014"/>
        <a:ext cx="7817722" cy="683431"/>
      </dsp:txXfrm>
    </dsp:sp>
    <dsp:sp modelId="{232E7C24-F784-4C8D-B08D-EAB9292A4000}">
      <dsp:nvSpPr>
        <dsp:cNvPr id="0" name=""/>
        <dsp:cNvSpPr/>
      </dsp:nvSpPr>
      <dsp:spPr>
        <a:xfrm>
          <a:off x="0" y="4740462"/>
          <a:ext cx="828092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19EBB-0F84-44BD-8822-944E4452670E}">
      <dsp:nvSpPr>
        <dsp:cNvPr id="0" name=""/>
        <dsp:cNvSpPr/>
      </dsp:nvSpPr>
      <dsp:spPr>
        <a:xfrm>
          <a:off x="237863" y="3902478"/>
          <a:ext cx="7890565" cy="897346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Kurumun faaliyetlerini/hizmetlerini etkileyenler kimlerdir?</a:t>
          </a:r>
          <a:endParaRPr lang="tr-TR" sz="2400" b="1" kern="1200" dirty="0"/>
        </a:p>
      </dsp:txBody>
      <dsp:txXfrm>
        <a:off x="281668" y="3946283"/>
        <a:ext cx="7802955" cy="809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2EB8B-A6BB-4D69-8A52-68B73A21035C}">
      <dsp:nvSpPr>
        <dsp:cNvPr id="0" name=""/>
        <dsp:cNvSpPr/>
      </dsp:nvSpPr>
      <dsp:spPr>
        <a:xfrm>
          <a:off x="9709" y="3560"/>
          <a:ext cx="8553140" cy="13897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Kurumun paydaşlarının ayrıntılı olarak ifade edilmesi önemlidir.  Bir paydaşta farklı özellik, beklenti ve öneme sahip alt gruplar mevcutsa paydaşlar bu alt  grup bazında belirtilmelidir. </a:t>
          </a:r>
          <a:endParaRPr lang="tr-T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414" y="44265"/>
        <a:ext cx="8471730" cy="1308371"/>
      </dsp:txXfrm>
    </dsp:sp>
    <dsp:sp modelId="{654AF0F5-BB70-4498-977A-769B7A230591}">
      <dsp:nvSpPr>
        <dsp:cNvPr id="0" name=""/>
        <dsp:cNvSpPr/>
      </dsp:nvSpPr>
      <dsp:spPr>
        <a:xfrm rot="5400000">
          <a:off x="4025695" y="1428086"/>
          <a:ext cx="521168" cy="625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098659" y="1480202"/>
        <a:ext cx="375241" cy="364818"/>
      </dsp:txXfrm>
    </dsp:sp>
    <dsp:sp modelId="{FF3BF311-C4AA-4F72-AA47-FE26F20AD4FD}">
      <dsp:nvSpPr>
        <dsp:cNvPr id="0" name=""/>
        <dsp:cNvSpPr/>
      </dsp:nvSpPr>
      <dsp:spPr>
        <a:xfrm>
          <a:off x="0" y="2088232"/>
          <a:ext cx="8572560" cy="17528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24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Paydaşlar belirlendikten sonra</a:t>
          </a:r>
          <a:r>
            <a:rPr kumimoji="0" lang="tr-TR" sz="24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 neden paydaş oldukları sorusu cevaplanır. Bu aşama paydaşların kurumla olan ilişkilerinin 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belirlenmesi</a:t>
          </a:r>
          <a:r>
            <a:rPr kumimoji="0" lang="tr-TR" sz="24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 açısından önemlidir.</a:t>
          </a:r>
          <a:endParaRPr lang="tr-T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340" y="2139572"/>
        <a:ext cx="8469880" cy="1650209"/>
      </dsp:txXfrm>
    </dsp:sp>
    <dsp:sp modelId="{8093A6B2-EB1C-44A0-8503-5792B36D3840}">
      <dsp:nvSpPr>
        <dsp:cNvPr id="0" name=""/>
        <dsp:cNvSpPr/>
      </dsp:nvSpPr>
      <dsp:spPr>
        <a:xfrm rot="5400000">
          <a:off x="4025695" y="3875866"/>
          <a:ext cx="521168" cy="625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098659" y="3927982"/>
        <a:ext cx="375241" cy="364818"/>
      </dsp:txXfrm>
    </dsp:sp>
    <dsp:sp modelId="{2ABC159B-D0E2-43E4-94F3-C645C87512BC}">
      <dsp:nvSpPr>
        <dsp:cNvPr id="0" name=""/>
        <dsp:cNvSpPr/>
      </dsp:nvSpPr>
      <dsp:spPr>
        <a:xfrm>
          <a:off x="0" y="4536012"/>
          <a:ext cx="8572560" cy="13897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24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Paydaşlar; iç paydaşlar ve dış paydaşlar olarak sınıflandırılır.  Kurumun iç ve dış paydaş tespitinin doğru olarak yapılması kritik önem arz etmektedir.</a:t>
          </a:r>
          <a:endParaRPr lang="tr-T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05" y="4576717"/>
        <a:ext cx="8491150" cy="13083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0014F-7CEA-41FB-8FCA-D3DA8DB29ADE}">
      <dsp:nvSpPr>
        <dsp:cNvPr id="0" name=""/>
        <dsp:cNvSpPr/>
      </dsp:nvSpPr>
      <dsp:spPr>
        <a:xfrm>
          <a:off x="324036" y="0"/>
          <a:ext cx="5256583" cy="525658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Milli Eğitim Bakanlığı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033739" y="262829"/>
        <a:ext cx="1837176" cy="788487"/>
      </dsp:txXfrm>
    </dsp:sp>
    <dsp:sp modelId="{84EF81EC-95B0-4683-B539-BE62F09A8EDF}">
      <dsp:nvSpPr>
        <dsp:cNvPr id="0" name=""/>
        <dsp:cNvSpPr/>
      </dsp:nvSpPr>
      <dsp:spPr>
        <a:xfrm>
          <a:off x="981108" y="1314145"/>
          <a:ext cx="3942438" cy="3942438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İl Milli Eğitim Müdürlüğü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033739" y="1560548"/>
        <a:ext cx="1837176" cy="739207"/>
      </dsp:txXfrm>
    </dsp:sp>
    <dsp:sp modelId="{6FE3D656-B3F5-4A4A-9CF0-197AD9EDC94E}">
      <dsp:nvSpPr>
        <dsp:cNvPr id="0" name=""/>
        <dsp:cNvSpPr/>
      </dsp:nvSpPr>
      <dsp:spPr>
        <a:xfrm>
          <a:off x="1638182" y="2628291"/>
          <a:ext cx="2628291" cy="262829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İlçe Milli Eğitim Müdürlüğü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023086" y="3285365"/>
        <a:ext cx="1858483" cy="13141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220B-05A9-490C-B18B-98C0D7AAF4E7}">
      <dsp:nvSpPr>
        <dsp:cNvPr id="0" name=""/>
        <dsp:cNvSpPr/>
      </dsp:nvSpPr>
      <dsp:spPr>
        <a:xfrm rot="5400000">
          <a:off x="-388769" y="616868"/>
          <a:ext cx="2591793" cy="1814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Kurum</a:t>
          </a:r>
          <a:r>
            <a:rPr lang="tr-TR" sz="2100" b="1" kern="1200" dirty="0" smtClean="0"/>
            <a:t> </a:t>
          </a:r>
          <a:r>
            <a:rPr lang="tr-TR" sz="3200" b="1" kern="1200" dirty="0" smtClean="0"/>
            <a:t>Yapısı</a:t>
          </a:r>
          <a:endParaRPr lang="tr-TR" sz="2100" b="1" kern="1200" dirty="0"/>
        </a:p>
      </dsp:txBody>
      <dsp:txXfrm rot="-5400000">
        <a:off x="1" y="1135227"/>
        <a:ext cx="1814255" cy="777538"/>
      </dsp:txXfrm>
    </dsp:sp>
    <dsp:sp modelId="{DFC8A581-D832-4986-8EB6-5D9D289752C9}">
      <dsp:nvSpPr>
        <dsp:cNvPr id="0" name=""/>
        <dsp:cNvSpPr/>
      </dsp:nvSpPr>
      <dsp:spPr>
        <a:xfrm rot="5400000">
          <a:off x="3774266" y="-1960010"/>
          <a:ext cx="3086194" cy="7006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Kurumun örgüt yapısı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Aynı ya da benzer görevi yapan birimler ve yetki çakışmaları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Son dönemde kurum yapısında ve görev alanında yapılan önemli değişiklikler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Kurumun yapısında ve görev alanında yapılması gündemde olan önemli değişiklikler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İzleme ve değerlendirme sistemi</a:t>
          </a:r>
          <a:endParaRPr lang="tr-TR" sz="2400" kern="1200" dirty="0"/>
        </a:p>
      </dsp:txBody>
      <dsp:txXfrm rot="-5400000">
        <a:off x="1814255" y="150657"/>
        <a:ext cx="6855560" cy="2784882"/>
      </dsp:txXfrm>
    </dsp:sp>
    <dsp:sp modelId="{1734EDA7-12E5-407E-BE05-93FF8365ABA4}">
      <dsp:nvSpPr>
        <dsp:cNvPr id="0" name=""/>
        <dsp:cNvSpPr/>
      </dsp:nvSpPr>
      <dsp:spPr>
        <a:xfrm rot="5400000">
          <a:off x="-388769" y="3461215"/>
          <a:ext cx="2591793" cy="1814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Beşeri</a:t>
          </a:r>
          <a:r>
            <a:rPr lang="tr-TR" sz="2100" b="1" kern="1200" dirty="0" smtClean="0"/>
            <a:t> </a:t>
          </a:r>
          <a:r>
            <a:rPr lang="tr-TR" sz="2800" b="1" kern="1200" dirty="0" smtClean="0"/>
            <a:t>Kaynaklar</a:t>
          </a:r>
          <a:endParaRPr lang="tr-TR" sz="2100" b="1" kern="1200" dirty="0"/>
        </a:p>
      </dsp:txBody>
      <dsp:txXfrm rot="-5400000">
        <a:off x="1" y="3979574"/>
        <a:ext cx="1814255" cy="777538"/>
      </dsp:txXfrm>
    </dsp:sp>
    <dsp:sp modelId="{7E917C9B-4EA8-41ED-8AEB-3521871EAB49}">
      <dsp:nvSpPr>
        <dsp:cNvPr id="0" name=""/>
        <dsp:cNvSpPr/>
      </dsp:nvSpPr>
      <dsp:spPr>
        <a:xfrm rot="5400000">
          <a:off x="4737257" y="592587"/>
          <a:ext cx="1160212" cy="7006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Kurum personelinin sayısı ve dağılımı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Personelin eğitim düzeyi, yetkinliği ve deneyimi</a:t>
          </a:r>
          <a:endParaRPr lang="tr-TR" sz="2400" kern="1200" dirty="0"/>
        </a:p>
      </dsp:txBody>
      <dsp:txXfrm rot="-5400000">
        <a:off x="1814256" y="3572226"/>
        <a:ext cx="6949579" cy="10469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4532E-47E9-4CE4-94BD-B394E7604F2C}">
      <dsp:nvSpPr>
        <dsp:cNvPr id="0" name=""/>
        <dsp:cNvSpPr/>
      </dsp:nvSpPr>
      <dsp:spPr>
        <a:xfrm rot="5400000">
          <a:off x="-321685" y="343749"/>
          <a:ext cx="2144571" cy="15012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Kurum Kültürü</a:t>
          </a:r>
          <a:endParaRPr lang="tr-TR" sz="2800" b="1" kern="1200" dirty="0"/>
        </a:p>
      </dsp:txBody>
      <dsp:txXfrm rot="-5400000">
        <a:off x="1" y="772663"/>
        <a:ext cx="1501200" cy="643371"/>
      </dsp:txXfrm>
    </dsp:sp>
    <dsp:sp modelId="{61FC5EF2-E999-43C6-8C11-142295A662FB}">
      <dsp:nvSpPr>
        <dsp:cNvPr id="0" name=""/>
        <dsp:cNvSpPr/>
      </dsp:nvSpPr>
      <dsp:spPr>
        <a:xfrm rot="5400000">
          <a:off x="4301719" y="-2778455"/>
          <a:ext cx="1394704" cy="6995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İletişim süreçleri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smtClean="0"/>
            <a:t>Karar alma süreçleri</a:t>
          </a:r>
          <a:endParaRPr lang="tr-TR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smtClean="0"/>
            <a:t>Gelenekler ve değerler</a:t>
          </a:r>
          <a:endParaRPr lang="tr-TR" sz="2800" kern="1200"/>
        </a:p>
      </dsp:txBody>
      <dsp:txXfrm rot="-5400000">
        <a:off x="1501200" y="90148"/>
        <a:ext cx="6927659" cy="1258536"/>
      </dsp:txXfrm>
    </dsp:sp>
    <dsp:sp modelId="{D8A4B73A-6ABA-4BEA-8284-7E2D20578555}">
      <dsp:nvSpPr>
        <dsp:cNvPr id="0" name=""/>
        <dsp:cNvSpPr/>
      </dsp:nvSpPr>
      <dsp:spPr>
        <a:xfrm rot="5400000">
          <a:off x="-321685" y="2309065"/>
          <a:ext cx="2144571" cy="15012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Teknoloji</a:t>
          </a:r>
          <a:endParaRPr lang="tr-TR" sz="2800" b="1" kern="1200" dirty="0"/>
        </a:p>
      </dsp:txBody>
      <dsp:txXfrm rot="-5400000">
        <a:off x="1" y="2737979"/>
        <a:ext cx="1501200" cy="643371"/>
      </dsp:txXfrm>
    </dsp:sp>
    <dsp:sp modelId="{4E53BFF1-110B-4CAE-877A-543E95C26C01}">
      <dsp:nvSpPr>
        <dsp:cNvPr id="0" name=""/>
        <dsp:cNvSpPr/>
      </dsp:nvSpPr>
      <dsp:spPr>
        <a:xfrm rot="5400000">
          <a:off x="4302086" y="-813506"/>
          <a:ext cx="1393971" cy="6995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Kurumun teknolojik alt yapısı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smtClean="0"/>
            <a:t>Teknolojiyi kullanma düzeyi</a:t>
          </a:r>
          <a:endParaRPr lang="tr-TR" sz="2800" kern="1200"/>
        </a:p>
      </dsp:txBody>
      <dsp:txXfrm rot="-5400000">
        <a:off x="1501200" y="2055428"/>
        <a:ext cx="6927695" cy="1257875"/>
      </dsp:txXfrm>
    </dsp:sp>
    <dsp:sp modelId="{757D0810-39A7-439A-AC21-6B64B57D0FA6}">
      <dsp:nvSpPr>
        <dsp:cNvPr id="0" name=""/>
        <dsp:cNvSpPr/>
      </dsp:nvSpPr>
      <dsp:spPr>
        <a:xfrm rot="5400000">
          <a:off x="-321685" y="4563761"/>
          <a:ext cx="2144571" cy="15012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Mali Durum</a:t>
          </a:r>
          <a:endParaRPr lang="tr-TR" sz="2800" b="1" kern="1200" dirty="0"/>
        </a:p>
      </dsp:txBody>
      <dsp:txXfrm rot="-5400000">
        <a:off x="1" y="4992675"/>
        <a:ext cx="1501200" cy="643371"/>
      </dsp:txXfrm>
    </dsp:sp>
    <dsp:sp modelId="{BDA0A371-2DA0-47A2-962C-ECA067A4710C}">
      <dsp:nvSpPr>
        <dsp:cNvPr id="0" name=""/>
        <dsp:cNvSpPr/>
      </dsp:nvSpPr>
      <dsp:spPr>
        <a:xfrm rot="5400000">
          <a:off x="4012704" y="1441190"/>
          <a:ext cx="1972734" cy="6995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smtClean="0"/>
            <a:t>Mali kaynaklar</a:t>
          </a:r>
          <a:endParaRPr lang="tr-TR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Bütçe büyüklüğü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smtClean="0"/>
            <a:t>Kuruluşun araç, bina envanteri ve diğer varlıkları</a:t>
          </a:r>
          <a:endParaRPr lang="tr-TR" sz="2800" kern="1200"/>
        </a:p>
      </dsp:txBody>
      <dsp:txXfrm rot="-5400000">
        <a:off x="1501200" y="4048996"/>
        <a:ext cx="6899442" cy="17801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A3904-D138-4BB2-9E91-B411B02B2997}">
      <dsp:nvSpPr>
        <dsp:cNvPr id="0" name=""/>
        <dsp:cNvSpPr/>
      </dsp:nvSpPr>
      <dsp:spPr>
        <a:xfrm>
          <a:off x="0" y="-39604"/>
          <a:ext cx="7992888" cy="158417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accent2"/>
              </a:solidFill>
            </a:rPr>
            <a:t>“Kurum içi analiz”,</a:t>
          </a:r>
          <a:r>
            <a:rPr lang="tr-TR" sz="2200" b="1" kern="1200" dirty="0" smtClean="0">
              <a:solidFill>
                <a:schemeClr val="tx1"/>
              </a:solidFill>
            </a:rPr>
            <a:t> </a:t>
          </a:r>
          <a:r>
            <a:rPr lang="tr-TR" sz="2200" b="0" kern="1200" dirty="0" smtClean="0">
              <a:solidFill>
                <a:schemeClr val="tx1"/>
              </a:solidFill>
            </a:rPr>
            <a:t>kurumun mevcut durumunu ve gelece</a:t>
          </a:r>
          <a:r>
            <a:rPr lang="tr-TR" sz="2200" b="0" i="0" u="none" kern="1200" dirty="0" smtClean="0">
              <a:solidFill>
                <a:schemeClr val="tx1"/>
              </a:solidFill>
            </a:rPr>
            <a:t>ğ</a:t>
          </a:r>
          <a:r>
            <a:rPr lang="tr-TR" sz="2200" b="0" kern="1200" dirty="0" smtClean="0">
              <a:solidFill>
                <a:schemeClr val="tx1"/>
              </a:solidFill>
            </a:rPr>
            <a:t>ini etkileyebilecek, </a:t>
          </a:r>
          <a:r>
            <a:rPr lang="tr-TR" sz="2200" b="1" u="sng" kern="1200" dirty="0" smtClean="0">
              <a:solidFill>
                <a:schemeClr val="tx1"/>
              </a:solidFill>
            </a:rPr>
            <a:t>iç </a:t>
          </a:r>
          <a:r>
            <a:rPr lang="tr-TR" sz="2400" b="1" u="sng" kern="1200" dirty="0" smtClean="0">
              <a:solidFill>
                <a:schemeClr val="tx1"/>
              </a:solidFill>
            </a:rPr>
            <a:t>ortamdan</a:t>
          </a:r>
          <a:r>
            <a:rPr lang="tr-TR" sz="2200" b="1" u="sng" kern="1200" dirty="0" smtClean="0">
              <a:solidFill>
                <a:schemeClr val="tx1"/>
              </a:solidFill>
            </a:rPr>
            <a:t> kaynaklanan </a:t>
          </a:r>
          <a:r>
            <a:rPr lang="tr-TR" sz="2200" b="0" kern="1200" dirty="0" smtClean="0">
              <a:solidFill>
                <a:schemeClr val="tx1"/>
              </a:solidFill>
            </a:rPr>
            <a:t>ve </a:t>
          </a:r>
          <a:r>
            <a:rPr lang="tr-TR" sz="2200" b="1" u="sng" kern="1200" dirty="0" smtClean="0">
              <a:solidFill>
                <a:schemeClr val="tx1"/>
              </a:solidFill>
            </a:rPr>
            <a:t>kurumun kontrol edebildi</a:t>
          </a:r>
          <a:r>
            <a:rPr lang="tr-TR" sz="2200" b="1" i="0" u="sng" kern="1200" dirty="0" smtClean="0">
              <a:solidFill>
                <a:schemeClr val="tx1"/>
              </a:solidFill>
            </a:rPr>
            <a:t>ğ</a:t>
          </a:r>
          <a:r>
            <a:rPr lang="tr-TR" sz="2200" b="1" u="sng" kern="1200" dirty="0" smtClean="0">
              <a:solidFill>
                <a:schemeClr val="tx1"/>
              </a:solidFill>
            </a:rPr>
            <a:t>i ko</a:t>
          </a:r>
          <a:r>
            <a:rPr lang="tr-TR" sz="2200" b="1" i="0" u="sng" kern="1200" dirty="0" smtClean="0">
              <a:solidFill>
                <a:schemeClr val="tx1"/>
              </a:solidFill>
            </a:rPr>
            <a:t>ş</a:t>
          </a:r>
          <a:r>
            <a:rPr lang="tr-TR" sz="2200" b="1" u="sng" kern="1200" dirty="0" smtClean="0">
              <a:solidFill>
                <a:schemeClr val="tx1"/>
              </a:solidFill>
            </a:rPr>
            <a:t>ulların ve e</a:t>
          </a:r>
          <a:r>
            <a:rPr lang="tr-TR" sz="2200" b="1" i="0" u="sng" kern="1200" dirty="0" smtClean="0">
              <a:solidFill>
                <a:schemeClr val="tx1"/>
              </a:solidFill>
            </a:rPr>
            <a:t>ğ</a:t>
          </a:r>
          <a:r>
            <a:rPr lang="tr-TR" sz="2200" b="1" u="sng" kern="1200" dirty="0" smtClean="0">
              <a:solidFill>
                <a:schemeClr val="tx1"/>
              </a:solidFill>
            </a:rPr>
            <a:t>ilimlerin </a:t>
          </a:r>
          <a:r>
            <a:rPr lang="tr-TR" sz="2200" b="0" kern="1200" dirty="0" smtClean="0">
              <a:solidFill>
                <a:schemeClr val="tx1"/>
              </a:solidFill>
            </a:rPr>
            <a:t>incelenerek güçlü ve zayıf yönlerin belirlenmesi ve de</a:t>
          </a:r>
          <a:r>
            <a:rPr lang="tr-TR" sz="2200" b="0" i="0" u="none" kern="1200" dirty="0" smtClean="0">
              <a:solidFill>
                <a:schemeClr val="tx1"/>
              </a:solidFill>
            </a:rPr>
            <a:t>ğ</a:t>
          </a:r>
          <a:r>
            <a:rPr lang="tr-TR" sz="2200" b="0" kern="1200" dirty="0" smtClean="0">
              <a:solidFill>
                <a:schemeClr val="tx1"/>
              </a:solidFill>
            </a:rPr>
            <a:t>erlendirilmesidir.</a:t>
          </a:r>
          <a:endParaRPr lang="tr-TR" sz="2200" b="0" kern="1200" dirty="0">
            <a:solidFill>
              <a:schemeClr val="tx1"/>
            </a:solidFill>
          </a:endParaRPr>
        </a:p>
      </dsp:txBody>
      <dsp:txXfrm>
        <a:off x="0" y="-39604"/>
        <a:ext cx="7992888" cy="1584174"/>
      </dsp:txXfrm>
    </dsp:sp>
    <dsp:sp modelId="{B85E5FCB-6ECD-4F09-AD78-F86C337A786C}">
      <dsp:nvSpPr>
        <dsp:cNvPr id="0" name=""/>
        <dsp:cNvSpPr/>
      </dsp:nvSpPr>
      <dsp:spPr>
        <a:xfrm>
          <a:off x="2070" y="1465362"/>
          <a:ext cx="3781552" cy="2994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accent2"/>
              </a:solidFill>
            </a:rPr>
            <a:t>“Güçlü yönler” </a:t>
          </a:r>
          <a:r>
            <a:rPr lang="tr-TR" sz="2400" kern="1200" dirty="0" smtClean="0">
              <a:solidFill>
                <a:schemeClr val="tx1"/>
              </a:solidFill>
            </a:rPr>
            <a:t>kurumun amaçlarına ula</a:t>
          </a:r>
          <a:r>
            <a:rPr lang="tr-TR" sz="2400" b="0" i="0" u="none" kern="1200" dirty="0" smtClean="0">
              <a:solidFill>
                <a:schemeClr val="tx1"/>
              </a:solidFill>
            </a:rPr>
            <a:t>ş</a:t>
          </a:r>
          <a:r>
            <a:rPr lang="tr-TR" sz="2400" kern="1200" dirty="0" smtClean="0">
              <a:solidFill>
                <a:schemeClr val="tx1"/>
              </a:solidFill>
            </a:rPr>
            <a:t>ması için yararlanılabilece</a:t>
          </a:r>
          <a:r>
            <a:rPr lang="tr-TR" sz="2400" b="0" i="0" u="none" kern="1200" dirty="0" smtClean="0">
              <a:solidFill>
                <a:schemeClr val="tx1"/>
              </a:solidFill>
            </a:rPr>
            <a:t>ğ</a:t>
          </a:r>
          <a:r>
            <a:rPr lang="tr-TR" sz="2400" kern="1200" dirty="0" smtClean="0">
              <a:solidFill>
                <a:schemeClr val="tx1"/>
              </a:solidFill>
            </a:rPr>
            <a:t>i olumlu hususlardır.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Kurumun hedeflerine  ışık  tutarlar.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2070" y="1465362"/>
        <a:ext cx="3781552" cy="2994092"/>
      </dsp:txXfrm>
    </dsp:sp>
    <dsp:sp modelId="{789EE051-BF27-47B3-A852-0DE2DF0DB2C8}">
      <dsp:nvSpPr>
        <dsp:cNvPr id="0" name=""/>
        <dsp:cNvSpPr/>
      </dsp:nvSpPr>
      <dsp:spPr>
        <a:xfrm>
          <a:off x="3783623" y="1465362"/>
          <a:ext cx="4207193" cy="299409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accent2"/>
              </a:solidFill>
            </a:rPr>
            <a:t>“Zayıf yönler”  </a:t>
          </a:r>
          <a:r>
            <a:rPr lang="tr-TR" sz="2400" kern="1200" dirty="0" smtClean="0">
              <a:solidFill>
                <a:schemeClr val="tx1"/>
              </a:solidFill>
            </a:rPr>
            <a:t>kurumun ba</a:t>
          </a:r>
          <a:r>
            <a:rPr lang="tr-TR" sz="2400" b="0" i="0" u="none" kern="1200" dirty="0" smtClean="0">
              <a:solidFill>
                <a:schemeClr val="tx1"/>
              </a:solidFill>
            </a:rPr>
            <a:t>ş</a:t>
          </a:r>
          <a:r>
            <a:rPr lang="tr-TR" sz="2400" kern="1200" dirty="0" smtClean="0">
              <a:solidFill>
                <a:schemeClr val="tx1"/>
              </a:solidFill>
            </a:rPr>
            <a:t>arılı olmasına engel te</a:t>
          </a:r>
          <a:r>
            <a:rPr lang="tr-TR" sz="2400" b="0" i="0" u="none" kern="1200" dirty="0" smtClean="0">
              <a:solidFill>
                <a:schemeClr val="tx1"/>
              </a:solidFill>
            </a:rPr>
            <a:t>ş</a:t>
          </a:r>
          <a:r>
            <a:rPr lang="tr-TR" sz="2400" kern="1200" dirty="0" smtClean="0">
              <a:solidFill>
                <a:schemeClr val="tx1"/>
              </a:solidFill>
            </a:rPr>
            <a:t>kil edebilecek eksikliklerdir; di</a:t>
          </a:r>
          <a:r>
            <a:rPr lang="tr-TR" sz="2400" b="0" i="0" u="none" kern="1200" dirty="0" smtClean="0">
              <a:solidFill>
                <a:schemeClr val="tx1"/>
              </a:solidFill>
            </a:rPr>
            <a:t>ğ</a:t>
          </a:r>
          <a:r>
            <a:rPr lang="tr-TR" sz="2400" kern="1200" dirty="0" smtClean="0">
              <a:solidFill>
                <a:schemeClr val="tx1"/>
              </a:solidFill>
            </a:rPr>
            <a:t>er bir ifadeyle, a</a:t>
          </a:r>
          <a:r>
            <a:rPr lang="tr-TR" sz="2400" b="0" i="0" u="none" kern="1200" dirty="0" smtClean="0">
              <a:solidFill>
                <a:schemeClr val="tx1"/>
              </a:solidFill>
            </a:rPr>
            <a:t>ş</a:t>
          </a:r>
          <a:r>
            <a:rPr lang="tr-TR" sz="2400" kern="1200" dirty="0" smtClean="0">
              <a:solidFill>
                <a:schemeClr val="tx1"/>
              </a:solidFill>
            </a:rPr>
            <a:t>ılması gereken olumsuz hususlardır.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Kurumun alacağı tedbirlere ışık tutarlar.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3783623" y="1465362"/>
        <a:ext cx="4207193" cy="2994092"/>
      </dsp:txXfrm>
    </dsp:sp>
    <dsp:sp modelId="{48403E69-A590-4C13-92F7-B7D9E2604EF9}">
      <dsp:nvSpPr>
        <dsp:cNvPr id="0" name=""/>
        <dsp:cNvSpPr/>
      </dsp:nvSpPr>
      <dsp:spPr>
        <a:xfrm>
          <a:off x="0" y="4459455"/>
          <a:ext cx="7992888" cy="33267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E8CC5-034D-4C14-AFB7-861FC1BB4C69}">
      <dsp:nvSpPr>
        <dsp:cNvPr id="0" name=""/>
        <dsp:cNvSpPr/>
      </dsp:nvSpPr>
      <dsp:spPr>
        <a:xfrm>
          <a:off x="0" y="-302734"/>
          <a:ext cx="8064896" cy="261982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accent2"/>
              </a:solidFill>
            </a:rPr>
            <a:t>“Çevre analizi”</a:t>
          </a:r>
          <a:r>
            <a:rPr lang="tr-TR" sz="2600" b="1" kern="1200" dirty="0" smtClean="0">
              <a:solidFill>
                <a:schemeClr val="tx1"/>
              </a:solidFill>
            </a:rPr>
            <a:t>,</a:t>
          </a:r>
          <a:r>
            <a:rPr lang="tr-TR" sz="2600" kern="1200" dirty="0" smtClean="0">
              <a:solidFill>
                <a:schemeClr val="tx1"/>
              </a:solidFill>
            </a:rPr>
            <a:t> </a:t>
          </a:r>
          <a:r>
            <a:rPr lang="tr-TR" sz="2600" b="1" u="sng" kern="1200" dirty="0" smtClean="0">
              <a:solidFill>
                <a:schemeClr val="tx1"/>
              </a:solidFill>
            </a:rPr>
            <a:t>kurumun kontrolü dı</a:t>
          </a:r>
          <a:r>
            <a:rPr lang="tr-TR" sz="2600" b="1" i="0" u="sng" kern="1200" dirty="0" smtClean="0">
              <a:solidFill>
                <a:schemeClr val="tx1"/>
              </a:solidFill>
            </a:rPr>
            <a:t>ş</a:t>
          </a:r>
          <a:r>
            <a:rPr lang="tr-TR" sz="2600" b="1" u="sng" kern="1200" dirty="0" smtClean="0">
              <a:solidFill>
                <a:schemeClr val="tx1"/>
              </a:solidFill>
            </a:rPr>
            <a:t>ındaki ko</a:t>
          </a:r>
          <a:r>
            <a:rPr lang="tr-TR" sz="2600" b="1" i="0" u="sng" kern="1200" dirty="0" smtClean="0">
              <a:solidFill>
                <a:schemeClr val="tx1"/>
              </a:solidFill>
            </a:rPr>
            <a:t>ş</a:t>
          </a:r>
          <a:r>
            <a:rPr lang="tr-TR" sz="2600" b="1" u="sng" kern="1200" dirty="0" smtClean="0">
              <a:solidFill>
                <a:schemeClr val="tx1"/>
              </a:solidFill>
            </a:rPr>
            <a:t>ulların, dışsal değişimlerin,e</a:t>
          </a:r>
          <a:r>
            <a:rPr lang="tr-TR" sz="2600" b="1" i="0" u="sng" kern="1200" dirty="0" smtClean="0">
              <a:solidFill>
                <a:schemeClr val="tx1"/>
              </a:solidFill>
            </a:rPr>
            <a:t>ğ</a:t>
          </a:r>
          <a:r>
            <a:rPr lang="tr-TR" sz="2600" b="1" u="sng" kern="1200" dirty="0" smtClean="0">
              <a:solidFill>
                <a:schemeClr val="tx1"/>
              </a:solidFill>
            </a:rPr>
            <a:t>ilimlerin </a:t>
          </a:r>
          <a:r>
            <a:rPr lang="tr-TR" sz="2600" kern="1200" dirty="0" smtClean="0">
              <a:solidFill>
                <a:schemeClr val="tx1"/>
              </a:solidFill>
            </a:rPr>
            <a:t>incelenerek, kurum için kritik olan fırsat ve tehditlerin belirlenmesidir.  Analiz kapsamında demografik, sosyokültürel, politik, çevresel,teknolojik vb. etkenlerin belirlenmesi gerekir.</a:t>
          </a:r>
          <a:endParaRPr lang="tr-TR" sz="2600" kern="1200" dirty="0">
            <a:solidFill>
              <a:schemeClr val="tx1"/>
            </a:solidFill>
          </a:endParaRPr>
        </a:p>
      </dsp:txBody>
      <dsp:txXfrm>
        <a:off x="0" y="-302734"/>
        <a:ext cx="8064896" cy="2619828"/>
      </dsp:txXfrm>
    </dsp:sp>
    <dsp:sp modelId="{0E9ACE6C-AE0A-4DB4-B5AE-A7777A5E4EE5}">
      <dsp:nvSpPr>
        <dsp:cNvPr id="0" name=""/>
        <dsp:cNvSpPr/>
      </dsp:nvSpPr>
      <dsp:spPr>
        <a:xfrm>
          <a:off x="0" y="2248015"/>
          <a:ext cx="4032448" cy="222589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accent2"/>
              </a:solidFill>
            </a:rPr>
            <a:t>“Fırsatlar”</a:t>
          </a:r>
          <a:r>
            <a:rPr lang="tr-TR" sz="2600" b="1" kern="1200" dirty="0" smtClean="0">
              <a:solidFill>
                <a:schemeClr val="tx1"/>
              </a:solidFill>
            </a:rPr>
            <a:t>,</a:t>
          </a:r>
          <a:r>
            <a:rPr lang="tr-TR" sz="2600" b="1" kern="1200" dirty="0" smtClean="0">
              <a:solidFill>
                <a:schemeClr val="accent2"/>
              </a:solidFill>
            </a:rPr>
            <a:t> </a:t>
          </a:r>
          <a:r>
            <a:rPr lang="tr-TR" sz="2600" kern="1200" dirty="0" smtClean="0">
              <a:solidFill>
                <a:schemeClr val="tx1"/>
              </a:solidFill>
            </a:rPr>
            <a:t>kurumun kontrolü dı</a:t>
          </a:r>
          <a:r>
            <a:rPr lang="tr-TR" sz="2600" b="0" i="0" u="none" kern="1200" dirty="0" smtClean="0">
              <a:solidFill>
                <a:schemeClr val="tx1"/>
              </a:solidFill>
            </a:rPr>
            <a:t>ş</a:t>
          </a:r>
          <a:r>
            <a:rPr lang="tr-TR" sz="2600" kern="1200" dirty="0" smtClean="0">
              <a:solidFill>
                <a:schemeClr val="tx1"/>
              </a:solidFill>
            </a:rPr>
            <a:t>ında gerçekle</a:t>
          </a:r>
          <a:r>
            <a:rPr lang="tr-TR" sz="2600" b="0" i="0" u="none" kern="1200" dirty="0" smtClean="0">
              <a:solidFill>
                <a:schemeClr val="tx1"/>
              </a:solidFill>
            </a:rPr>
            <a:t>ş</a:t>
          </a:r>
          <a:r>
            <a:rPr lang="tr-TR" sz="2600" kern="1200" dirty="0" smtClean="0">
              <a:solidFill>
                <a:schemeClr val="tx1"/>
              </a:solidFill>
            </a:rPr>
            <a:t>en ve kuruma avantaj sa</a:t>
          </a:r>
          <a:r>
            <a:rPr lang="tr-TR" sz="2600" b="0" i="0" u="none" kern="1200" dirty="0" smtClean="0">
              <a:solidFill>
                <a:schemeClr val="tx1"/>
              </a:solidFill>
            </a:rPr>
            <a:t>ğ</a:t>
          </a:r>
          <a:r>
            <a:rPr lang="tr-TR" sz="2600" kern="1200" dirty="0" smtClean="0">
              <a:solidFill>
                <a:schemeClr val="tx1"/>
              </a:solidFill>
            </a:rPr>
            <a:t>laması muhtemel olan etkenler ya da durumlardır. </a:t>
          </a:r>
          <a:endParaRPr lang="tr-TR" sz="2600" kern="1200" dirty="0">
            <a:solidFill>
              <a:schemeClr val="tx1"/>
            </a:solidFill>
          </a:endParaRPr>
        </a:p>
      </dsp:txBody>
      <dsp:txXfrm>
        <a:off x="0" y="2248015"/>
        <a:ext cx="4032448" cy="2225893"/>
      </dsp:txXfrm>
    </dsp:sp>
    <dsp:sp modelId="{7689E1DD-E42F-449E-B196-79DEDB287199}">
      <dsp:nvSpPr>
        <dsp:cNvPr id="0" name=""/>
        <dsp:cNvSpPr/>
      </dsp:nvSpPr>
      <dsp:spPr>
        <a:xfrm>
          <a:off x="4031883" y="2246313"/>
          <a:ext cx="4032448" cy="217598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accent2"/>
              </a:solidFill>
            </a:rPr>
            <a:t>“Tehditler”</a:t>
          </a:r>
          <a:r>
            <a:rPr lang="tr-TR" sz="2600" b="0" kern="1200" dirty="0" smtClean="0">
              <a:solidFill>
                <a:schemeClr val="tx1"/>
              </a:solidFill>
            </a:rPr>
            <a:t>,</a:t>
          </a:r>
          <a:r>
            <a:rPr lang="tr-TR" sz="2600" kern="1200" dirty="0" smtClean="0">
              <a:solidFill>
                <a:schemeClr val="tx1"/>
              </a:solidFill>
            </a:rPr>
            <a:t> kurumun kontrolü dı</a:t>
          </a:r>
          <a:r>
            <a:rPr lang="tr-TR" sz="2600" b="0" i="0" u="none" kern="1200" dirty="0" smtClean="0">
              <a:solidFill>
                <a:schemeClr val="tx1"/>
              </a:solidFill>
            </a:rPr>
            <a:t>ş</a:t>
          </a:r>
          <a:r>
            <a:rPr lang="tr-TR" sz="2600" kern="1200" dirty="0" smtClean="0">
              <a:solidFill>
                <a:schemeClr val="tx1"/>
              </a:solidFill>
            </a:rPr>
            <a:t>ında gerçekle</a:t>
          </a:r>
          <a:r>
            <a:rPr lang="tr-TR" sz="2600" b="0" i="0" u="none" kern="1200" dirty="0" smtClean="0">
              <a:solidFill>
                <a:schemeClr val="tx1"/>
              </a:solidFill>
            </a:rPr>
            <a:t>ş</a:t>
          </a:r>
          <a:r>
            <a:rPr lang="tr-TR" sz="2600" kern="1200" dirty="0" smtClean="0">
              <a:solidFill>
                <a:schemeClr val="tx1"/>
              </a:solidFill>
            </a:rPr>
            <a:t>en, olumsuz etkilerinin engellenmesi veya sınırlandırılması gereken unsurlardır.</a:t>
          </a:r>
          <a:endParaRPr lang="tr-TR" sz="2600" kern="1200" dirty="0">
            <a:solidFill>
              <a:schemeClr val="tx1"/>
            </a:solidFill>
          </a:endParaRPr>
        </a:p>
      </dsp:txBody>
      <dsp:txXfrm>
        <a:off x="4031883" y="2246313"/>
        <a:ext cx="4032448" cy="2175980"/>
      </dsp:txXfrm>
    </dsp:sp>
    <dsp:sp modelId="{C9CA4927-1CE6-45E0-9C56-DF9B962B848D}">
      <dsp:nvSpPr>
        <dsp:cNvPr id="0" name=""/>
        <dsp:cNvSpPr/>
      </dsp:nvSpPr>
      <dsp:spPr>
        <a:xfrm>
          <a:off x="0" y="4670290"/>
          <a:ext cx="8064896" cy="32874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4A937-638F-4A41-B941-50C36A801B32}">
      <dsp:nvSpPr>
        <dsp:cNvPr id="0" name=""/>
        <dsp:cNvSpPr/>
      </dsp:nvSpPr>
      <dsp:spPr>
        <a:xfrm rot="16200000">
          <a:off x="613112" y="-613112"/>
          <a:ext cx="3024336" cy="4250561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Güçlü  Yönler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Avantajlarımız nelerdir ?</a:t>
          </a:r>
        </a:p>
      </dsp:txBody>
      <dsp:txXfrm rot="5400000">
        <a:off x="0" y="0"/>
        <a:ext cx="4250561" cy="2268252"/>
      </dsp:txXfrm>
    </dsp:sp>
    <dsp:sp modelId="{9E9B6F5E-B036-456B-B998-A05AC9EA05BD}">
      <dsp:nvSpPr>
        <dsp:cNvPr id="0" name=""/>
        <dsp:cNvSpPr/>
      </dsp:nvSpPr>
      <dsp:spPr>
        <a:xfrm>
          <a:off x="4250561" y="0"/>
          <a:ext cx="4250561" cy="3024336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Zayıf Yönler</a:t>
          </a:r>
        </a:p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Geliştirmemiz gereken yönler nelerdir ?</a:t>
          </a:r>
          <a:endParaRPr lang="tr-TR" sz="2400" kern="1200" dirty="0"/>
        </a:p>
      </dsp:txBody>
      <dsp:txXfrm>
        <a:off x="4250561" y="0"/>
        <a:ext cx="4250561" cy="2268252"/>
      </dsp:txXfrm>
    </dsp:sp>
    <dsp:sp modelId="{89D85EC2-87E6-420F-B09C-8A0540D187B7}">
      <dsp:nvSpPr>
        <dsp:cNvPr id="0" name=""/>
        <dsp:cNvSpPr/>
      </dsp:nvSpPr>
      <dsp:spPr>
        <a:xfrm rot="10800000">
          <a:off x="0" y="3024336"/>
          <a:ext cx="4250561" cy="3024336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Fırsatlar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Kontrolümüz dışında olup bizi olumlu etkileyen gelişme ve mevcut durum nedir ?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 smtClean="0"/>
        </a:p>
      </dsp:txBody>
      <dsp:txXfrm rot="10800000">
        <a:off x="0" y="3780419"/>
        <a:ext cx="4250561" cy="2268252"/>
      </dsp:txXfrm>
    </dsp:sp>
    <dsp:sp modelId="{DB0C7DAC-C8FD-4531-98C3-187C3B578E22}">
      <dsp:nvSpPr>
        <dsp:cNvPr id="0" name=""/>
        <dsp:cNvSpPr/>
      </dsp:nvSpPr>
      <dsp:spPr>
        <a:xfrm rot="5400000">
          <a:off x="4863673" y="2411223"/>
          <a:ext cx="3024336" cy="4250561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/>
            <a:t>Tehditler</a:t>
          </a:r>
        </a:p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Kontrolümüz dışında olup bizi olumsuz etkileyen gelişme, mevcut durum veya engeller nelerdir ?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800" kern="1200" dirty="0"/>
        </a:p>
      </dsp:txBody>
      <dsp:txXfrm rot="-5400000">
        <a:off x="4250561" y="3780419"/>
        <a:ext cx="4250561" cy="2268252"/>
      </dsp:txXfrm>
    </dsp:sp>
    <dsp:sp modelId="{9635B124-92CA-4328-AAD8-51EB55F87307}">
      <dsp:nvSpPr>
        <dsp:cNvPr id="0" name=""/>
        <dsp:cNvSpPr/>
      </dsp:nvSpPr>
      <dsp:spPr>
        <a:xfrm>
          <a:off x="2918698" y="2178134"/>
          <a:ext cx="2643219" cy="153038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600" b="1" kern="1200" dirty="0" smtClean="0">
              <a:solidFill>
                <a:schemeClr val="tx1"/>
              </a:solidFill>
            </a:rPr>
            <a:t>GZFT</a:t>
          </a:r>
          <a:endParaRPr lang="tr-TR" sz="6600" b="1" kern="1200" dirty="0">
            <a:solidFill>
              <a:schemeClr val="tx1"/>
            </a:solidFill>
          </a:endParaRPr>
        </a:p>
      </dsp:txBody>
      <dsp:txXfrm>
        <a:off x="2993405" y="2252841"/>
        <a:ext cx="2493805" cy="1380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C530A-6F0A-4455-A7AF-8CB8D6FEC299}" type="datetimeFigureOut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CC3E7-081A-4497-A35B-9103A097E02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15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35D0B-9D9E-4370-B6B5-6FE368389304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714500" y="2171343"/>
            <a:ext cx="3429000" cy="97872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tr-TR" b="1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MEM SP Üst Kurul Üyeleri</a:t>
            </a:r>
            <a:endParaRPr lang="tr-TR" dirty="0"/>
          </a:p>
          <a:p>
            <a:pPr fontAlgn="base"/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</a:t>
            </a:r>
            <a:r>
              <a:rPr lang="tr-TR" dirty="0" err="1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Mem</a:t>
            </a:r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Müdürü </a:t>
            </a:r>
            <a:endParaRPr lang="tr-TR" dirty="0"/>
          </a:p>
          <a:p>
            <a:pPr fontAlgn="base"/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</a:t>
            </a:r>
            <a:r>
              <a:rPr lang="tr-TR" dirty="0" err="1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Mem</a:t>
            </a:r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Şube Müdürü (SGB’ den sorumlu)</a:t>
            </a:r>
            <a:endParaRPr lang="tr-TR" dirty="0"/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b="1" dirty="0"/>
              <a:t>2-</a:t>
            </a:r>
            <a:r>
              <a:rPr lang="tr-TR" dirty="0"/>
              <a:t>    </a:t>
            </a:r>
            <a:r>
              <a:rPr lang="tr-TR" b="1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MEM SP Hazırlama Ekip Üyeleri</a:t>
            </a:r>
            <a:endParaRPr lang="tr-TR" dirty="0"/>
          </a:p>
          <a:p>
            <a:pPr fontAlgn="base"/>
            <a:r>
              <a:rPr lang="tr-TR" dirty="0"/>
              <a:t>Okul Müdürü </a:t>
            </a:r>
          </a:p>
          <a:p>
            <a:pPr fontAlgn="base"/>
            <a:r>
              <a:rPr lang="tr-TR" dirty="0"/>
              <a:t>Okul Müdür Yardımcısı</a:t>
            </a:r>
          </a:p>
          <a:p>
            <a:pPr fontAlgn="base"/>
            <a:r>
              <a:rPr lang="tr-TR" dirty="0"/>
              <a:t>Okul Müdür Yardımcısı</a:t>
            </a:r>
          </a:p>
          <a:p>
            <a:pPr fontAlgn="base"/>
            <a:r>
              <a:rPr lang="tr-TR" dirty="0"/>
              <a:t>Öğretmen</a:t>
            </a:r>
          </a:p>
          <a:p>
            <a:pPr fontAlgn="base"/>
            <a:r>
              <a:rPr lang="tr-TR" dirty="0"/>
              <a:t>Öğretmen</a:t>
            </a:r>
          </a:p>
          <a:p>
            <a:pPr fontAlgn="base"/>
            <a:r>
              <a:rPr lang="tr-TR" dirty="0"/>
              <a:t>Şef (SGB’ den sorumlu</a:t>
            </a:r>
            <a:r>
              <a:rPr lang="tr-TR" dirty="0" smtClean="0"/>
              <a:t>)</a:t>
            </a:r>
            <a:r>
              <a:rPr lang="tr-TR" b="1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İlçe MEM SP Üst Kurul Üyeleri</a:t>
            </a:r>
            <a:endParaRPr lang="tr-TR" dirty="0"/>
          </a:p>
          <a:p>
            <a:pPr fontAlgn="base"/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</a:t>
            </a:r>
            <a:r>
              <a:rPr lang="tr-TR" dirty="0" err="1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Mem</a:t>
            </a:r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Müdürü </a:t>
            </a:r>
            <a:endParaRPr lang="tr-TR" dirty="0"/>
          </a:p>
          <a:p>
            <a:pPr fontAlgn="base"/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</a:t>
            </a:r>
            <a:r>
              <a:rPr lang="tr-TR" dirty="0" err="1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Mem</a:t>
            </a:r>
            <a:r>
              <a:rPr lang="tr-TR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 Şube Müdürü (SGB’ den sorumlu)</a:t>
            </a:r>
            <a:endParaRPr lang="tr-TR" dirty="0"/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Okul Müdürü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b="1" dirty="0"/>
              <a:t>2-</a:t>
            </a:r>
            <a:r>
              <a:rPr lang="tr-TR" dirty="0"/>
              <a:t>    </a:t>
            </a:r>
            <a:r>
              <a:rPr lang="tr-TR" b="1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İlçe MEM SP Hazırlama Ekip Üyeleri</a:t>
            </a:r>
            <a:endParaRPr lang="tr-TR" dirty="0"/>
          </a:p>
          <a:p>
            <a:pPr fontAlgn="base"/>
            <a:r>
              <a:rPr lang="tr-TR" dirty="0"/>
              <a:t>Okul Müdürü </a:t>
            </a:r>
          </a:p>
          <a:p>
            <a:pPr fontAlgn="base"/>
            <a:r>
              <a:rPr lang="tr-TR" dirty="0"/>
              <a:t>Okul Müdür Yardımcısı</a:t>
            </a:r>
          </a:p>
          <a:p>
            <a:pPr fontAlgn="base"/>
            <a:r>
              <a:rPr lang="tr-TR" dirty="0"/>
              <a:t>Okul Müdür Yardımcısı</a:t>
            </a:r>
          </a:p>
          <a:p>
            <a:pPr fontAlgn="base"/>
            <a:r>
              <a:rPr lang="tr-TR" dirty="0"/>
              <a:t>Öğretmen</a:t>
            </a:r>
          </a:p>
          <a:p>
            <a:pPr fontAlgn="base"/>
            <a:r>
              <a:rPr lang="tr-TR" dirty="0"/>
              <a:t>Öğretmen</a:t>
            </a:r>
          </a:p>
          <a:p>
            <a:pPr fontAlgn="base"/>
            <a:r>
              <a:rPr lang="tr-TR" dirty="0"/>
              <a:t>Şef (SGB’ den sorumlu)</a:t>
            </a:r>
          </a:p>
          <a:p>
            <a:pPr fontAlgn="base"/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305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fld id="{4945EC94-6194-47A1-BDE4-F869BE6BFD63}" type="slidenum">
              <a:rPr lang="tr-TR" altLang="en-US" sz="1200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tr-TR" altLang="en-US" sz="12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en-US" b="1" dirty="0" smtClean="0">
                <a:latin typeface="Arial" pitchFamily="34" charset="0"/>
                <a:cs typeface="Arial" pitchFamily="34" charset="0"/>
              </a:rPr>
              <a:t>Bu matriste ETKİ, paydaşın kuruluşun faaliyet ve hizmetlerini yönlendirme, destekleme veya olumsuz etkileme gücünü, ÖNEM ise kuruluşun paydaşın beklenti ve taleplerinin karşılanması konusuna verdiği önceliği ifade eder.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119DA62-D1DC-443E-B231-899B60580E96}" type="slidenum">
              <a:rPr lang="tr-TR" sz="1200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22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C3E7-081A-4497-A35B-9103A097E021}" type="slidenum">
              <a:rPr lang="tr-TR" smtClean="0"/>
              <a:pPr/>
              <a:t>24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740-C00E-4CF5-9FA7-03C1331B2D74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7779209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F5F1-1F1A-4CD3-810E-794DE148CBE0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760429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FCE1-2955-42F6-9691-CAEDDC91D08F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0113270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169E-E01B-449A-A624-5A98A59A27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455992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7691-EA00-4D03-A7E9-E3C9C203134C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546522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A24-C243-4A33-80E5-F0FF6F3C1C32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324549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3040-F945-4FA0-9613-82C2C15FC76C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6217897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63D0-98CD-4160-8045-D54CDCC7AEA6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300031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37B-0AF5-465E-84AF-3CA3A0A03E60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485710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8CEB-8EFD-4514-9050-BF2CE7056EE7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4379790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B2B7-161B-4772-9DED-0653829CBC88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283727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5C95-2CEC-421F-90B8-F572029E4661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73071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5601-B7A7-42A5-8572-2AF3B2889797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STRATEJİ GELİŞTİRME BAŞKANLIĞI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A4F0-0D97-4C5F-8AE7-34EF5463E1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98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3645024"/>
            <a:ext cx="5904656" cy="57018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MEVCUT DURUM ANALİZİ-</a:t>
            </a:r>
            <a:r>
              <a:rPr lang="tr-TR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r-TR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Resim Yer Tutucusu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8" r="8788"/>
          <a:stretch>
            <a:fillRect/>
          </a:stretch>
        </p:blipFill>
        <p:spPr>
          <a:xfrm>
            <a:off x="1691680" y="836712"/>
            <a:ext cx="5867256" cy="2664296"/>
          </a:xfrm>
        </p:spPr>
      </p:pic>
      <p:sp>
        <p:nvSpPr>
          <p:cNvPr id="4" name="Başlık 1"/>
          <p:cNvSpPr txBox="1">
            <a:spLocks/>
          </p:cNvSpPr>
          <p:nvPr/>
        </p:nvSpPr>
        <p:spPr>
          <a:xfrm>
            <a:off x="827584" y="260648"/>
            <a:ext cx="777240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dirty="0" smtClean="0"/>
              <a:t>2015-2019 STRATEJİK PLAN HAZIRLIK SÜRECİ</a:t>
            </a:r>
            <a:endParaRPr lang="tr-TR" sz="2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555776" y="4365104"/>
            <a:ext cx="4104456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 algn="ctr">
              <a:buAutoNum type="arabicPeriod"/>
            </a:pP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Paydaş Analizi</a:t>
            </a:r>
          </a:p>
          <a:p>
            <a:pPr marL="342900" indent="-342900" algn="ctr">
              <a:buAutoNum type="arabicPeriod"/>
            </a:pP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Kurum İçi Analiz</a:t>
            </a:r>
          </a:p>
          <a:p>
            <a:pPr marL="342900" indent="-342900" algn="ctr">
              <a:buAutoNum type="arabicPeriod"/>
            </a:pP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Çevre Analizi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1967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fld id="{6F03E3F6-D976-4B7A-9681-0E9EE97B7EC9}" type="slidenum">
              <a:rPr lang="tr-TR" altLang="en-US" sz="1200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tr-TR" altLang="en-US" sz="1200" b="0" smtClean="0">
              <a:solidFill>
                <a:schemeClr val="tx1"/>
              </a:solidFill>
            </a:endParaRPr>
          </a:p>
        </p:txBody>
      </p:sp>
      <p:graphicFrame>
        <p:nvGraphicFramePr>
          <p:cNvPr id="314404" name="Group 3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6050477"/>
              </p:ext>
            </p:extLst>
          </p:nvPr>
        </p:nvGraphicFramePr>
        <p:xfrm>
          <a:off x="323528" y="1484784"/>
          <a:ext cx="8363271" cy="4320480"/>
        </p:xfrm>
        <a:graphic>
          <a:graphicData uri="http://schemas.openxmlformats.org/drawingml/2006/table">
            <a:tbl>
              <a:tblPr/>
              <a:tblGrid>
                <a:gridCol w="2448272"/>
                <a:gridCol w="3248632"/>
                <a:gridCol w="2666367"/>
              </a:tblGrid>
              <a:tr h="1180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Etki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Zayıf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Güçlü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Önemsiz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İzle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Bilgilendir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56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Önemli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Çıkarlarını gözet, çalışmalara dahil et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Birlikte çalış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Paydaşların Değerlendirilmesi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378372" y="1484784"/>
            <a:ext cx="231460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 Üçgen 9"/>
          <p:cNvSpPr/>
          <p:nvPr/>
        </p:nvSpPr>
        <p:spPr>
          <a:xfrm>
            <a:off x="367893" y="1500808"/>
            <a:ext cx="2370798" cy="1136104"/>
          </a:xfrm>
          <a:prstGeom prst="rtTriangle">
            <a:avLst/>
          </a:prstGeom>
          <a:solidFill>
            <a:srgbClr val="FFFF6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Önem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11" name="Dik Üçgen 10"/>
          <p:cNvSpPr/>
          <p:nvPr/>
        </p:nvSpPr>
        <p:spPr>
          <a:xfrm>
            <a:off x="2692972" y="2636912"/>
            <a:ext cx="45719" cy="4571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11194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2858" r="9273"/>
          <a:stretch/>
        </p:blipFill>
        <p:spPr bwMode="auto">
          <a:xfrm>
            <a:off x="35496" y="908720"/>
            <a:ext cx="904697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200" b="1" dirty="0" smtClean="0"/>
              <a:t> KURUM </a:t>
            </a:r>
            <a:r>
              <a:rPr lang="tr-TR" sz="3200" b="1" dirty="0" smtClean="0"/>
              <a:t>İÇİ / DIŞ ÇEVRE ANALİZLERİ</a:t>
            </a:r>
            <a:endParaRPr lang="tr-TR" sz="32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4320480" cy="8501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 KURUM İÇİ ANALİZ</a:t>
            </a:r>
            <a:endParaRPr lang="tr-TR" sz="32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55776" y="1412776"/>
            <a:ext cx="4320480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1. </a:t>
            </a:r>
            <a:r>
              <a:rPr lang="tr-TR" sz="2800" dirty="0" smtClean="0"/>
              <a:t>Kurum  </a:t>
            </a:r>
            <a:r>
              <a:rPr lang="tr-TR" sz="2800" dirty="0" smtClean="0"/>
              <a:t>Yapısı</a:t>
            </a:r>
          </a:p>
          <a:p>
            <a:r>
              <a:rPr lang="tr-TR" sz="2800" dirty="0" smtClean="0"/>
              <a:t>2. Organizasyon şeması</a:t>
            </a:r>
          </a:p>
          <a:p>
            <a:r>
              <a:rPr lang="tr-TR" sz="2800" dirty="0" smtClean="0"/>
              <a:t>3. Personel Bilgileri</a:t>
            </a:r>
          </a:p>
          <a:p>
            <a:r>
              <a:rPr lang="tr-TR" sz="2800" dirty="0" smtClean="0"/>
              <a:t>4. Teknolojik Altyapı</a:t>
            </a:r>
          </a:p>
          <a:p>
            <a:r>
              <a:rPr lang="tr-TR" sz="2800" dirty="0" smtClean="0"/>
              <a:t>5. Mali Kaynaklar</a:t>
            </a:r>
          </a:p>
          <a:p>
            <a:r>
              <a:rPr lang="tr-TR" sz="2800" dirty="0" smtClean="0"/>
              <a:t>6. İstatistiki Veriler</a:t>
            </a:r>
          </a:p>
          <a:p>
            <a:r>
              <a:rPr lang="tr-TR" sz="2800" dirty="0" smtClean="0"/>
              <a:t>7.GZFT</a:t>
            </a:r>
          </a:p>
          <a:p>
            <a:r>
              <a:rPr lang="tr-TR" sz="2800" dirty="0" smtClean="0"/>
              <a:t>8.TOWS Matrisi</a:t>
            </a:r>
          </a:p>
          <a:p>
            <a:r>
              <a:rPr lang="tr-TR" sz="2800" dirty="0" smtClean="0"/>
              <a:t>9.Üst Politika Belgeleri</a:t>
            </a:r>
          </a:p>
          <a:p>
            <a:r>
              <a:rPr lang="tr-TR" sz="2800" dirty="0" smtClean="0"/>
              <a:t>10.PEST Analizi</a:t>
            </a:r>
            <a:endParaRPr lang="tr-TR" sz="28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yagram"/>
          <p:cNvGraphicFramePr/>
          <p:nvPr>
            <p:extLst>
              <p:ext uri="{D42A27DB-BD31-4B8C-83A1-F6EECF244321}">
                <p14:modId xmlns:p14="http://schemas.microsoft.com/office/powerpoint/2010/main" val="2339985664"/>
              </p:ext>
            </p:extLst>
          </p:nvPr>
        </p:nvGraphicFramePr>
        <p:xfrm>
          <a:off x="144016" y="980728"/>
          <a:ext cx="88204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1907704" y="260648"/>
            <a:ext cx="6984776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3200" b="1" dirty="0" smtClean="0">
                <a:solidFill>
                  <a:schemeClr val="lt1"/>
                </a:solidFill>
              </a:rPr>
              <a:t>Dikkate Alınacak Hususlar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1706432762"/>
              </p:ext>
            </p:extLst>
          </p:nvPr>
        </p:nvGraphicFramePr>
        <p:xfrm>
          <a:off x="323528" y="260648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7691-EA00-4D03-A7E9-E3C9C203134C}" type="datetime1">
              <a:rPr lang="tr-TR" smtClean="0"/>
              <a:pPr/>
              <a:t>17.12.2014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BAŞKANLIĞI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A4F0-0D97-4C5F-8AE7-34EF5463E12E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 KURUM İÇİ ANALİZ</a:t>
            </a:r>
            <a:endParaRPr lang="tr-TR" sz="3200" b="1" dirty="0"/>
          </a:p>
        </p:txBody>
      </p:sp>
      <p:graphicFrame>
        <p:nvGraphicFramePr>
          <p:cNvPr id="10" name="9 Diyagram"/>
          <p:cNvGraphicFramePr/>
          <p:nvPr/>
        </p:nvGraphicFramePr>
        <p:xfrm>
          <a:off x="611560" y="1484784"/>
          <a:ext cx="79928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2208254514"/>
              </p:ext>
            </p:extLst>
          </p:nvPr>
        </p:nvGraphicFramePr>
        <p:xfrm>
          <a:off x="611560" y="1397000"/>
          <a:ext cx="806489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ÇEVRE ANALİZİ</a:t>
            </a:r>
            <a:endParaRPr lang="tr-TR" sz="32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478088093"/>
              </p:ext>
            </p:extLst>
          </p:nvPr>
        </p:nvGraphicFramePr>
        <p:xfrm>
          <a:off x="323528" y="404664"/>
          <a:ext cx="850112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kutusu"/>
          <p:cNvSpPr txBox="1"/>
          <p:nvPr/>
        </p:nvSpPr>
        <p:spPr>
          <a:xfrm>
            <a:off x="428596" y="260648"/>
            <a:ext cx="828680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r-TR" sz="2800" b="1" dirty="0" smtClean="0">
                <a:solidFill>
                  <a:schemeClr val="lt1"/>
                </a:solidFill>
              </a:rPr>
              <a:t>GZFT Analizinin Faydaları Nelerdir?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28596" y="1556792"/>
            <a:ext cx="8286808" cy="13573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                     </a:t>
            </a:r>
            <a:r>
              <a:rPr lang="tr-TR" sz="2400" b="1" dirty="0" smtClean="0">
                <a:solidFill>
                  <a:schemeClr val="accent2"/>
                </a:solidFill>
              </a:rPr>
              <a:t>ANLAMAYI VE ALGILAMAYI KOLAYLAŞTIRIR</a:t>
            </a:r>
          </a:p>
          <a:p>
            <a:pPr marL="90488" indent="-90488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 Kurumun ve onu çevreleyen ortamın tüm yönleriyle net bir şekilde ortaya konulmasını sağlar.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28596" y="4143380"/>
            <a:ext cx="8286808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609600" indent="-609600" algn="ctr"/>
            <a:r>
              <a:rPr lang="tr-TR" sz="2400" b="1" dirty="0" smtClean="0">
                <a:solidFill>
                  <a:schemeClr val="accent2"/>
                </a:solidFill>
              </a:rPr>
              <a:t>KARAR ALMAYI KOLAYLAŞTIRIR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Mevcut durumun görülüp, kuruma ilişkin ileriye dönük adımların ve belirlenecek stratejilerin  daha gerçekçi şekilde kurgulanmasını sağlar.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85810" y="364353"/>
            <a:ext cx="6171930" cy="1252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4800" b="1" dirty="0">
                <a:solidFill>
                  <a:srgbClr val="808080"/>
                </a:solidFill>
                <a:latin typeface="Arial Narrow"/>
              </a:rPr>
              <a:t>TOWS Matrisi Nedir?</a:t>
            </a:r>
            <a:endParaRPr sz="4800" dirty="0"/>
          </a:p>
        </p:txBody>
      </p:sp>
      <p:sp>
        <p:nvSpPr>
          <p:cNvPr id="126" name="CustomShape 2"/>
          <p:cNvSpPr/>
          <p:nvPr/>
        </p:nvSpPr>
        <p:spPr>
          <a:xfrm>
            <a:off x="2696760" y="2786040"/>
            <a:ext cx="3618000" cy="49212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CustomShape 3"/>
          <p:cNvSpPr/>
          <p:nvPr/>
        </p:nvSpPr>
        <p:spPr>
          <a:xfrm>
            <a:off x="899592" y="1844824"/>
            <a:ext cx="7560840" cy="338437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tr-TR" sz="4400" b="1" dirty="0">
                <a:solidFill>
                  <a:srgbClr val="000000"/>
                </a:solidFill>
                <a:latin typeface="Arial Narrow"/>
              </a:rPr>
              <a:t>TOWS matrisi, birimin </a:t>
            </a:r>
            <a:r>
              <a:rPr lang="tr-TR" sz="4400" b="1" dirty="0">
                <a:solidFill>
                  <a:srgbClr val="00B0F0"/>
                </a:solidFill>
                <a:latin typeface="Arial Narrow"/>
              </a:rPr>
              <a:t>güçlü</a:t>
            </a:r>
            <a:r>
              <a:rPr lang="tr-TR" sz="4400" b="1" dirty="0">
                <a:solidFill>
                  <a:srgbClr val="000000"/>
                </a:solidFill>
                <a:latin typeface="Arial Narrow"/>
              </a:rPr>
              <a:t>, </a:t>
            </a:r>
            <a:r>
              <a:rPr lang="tr-TR" sz="4400" b="1" dirty="0">
                <a:solidFill>
                  <a:srgbClr val="FFC000"/>
                </a:solidFill>
                <a:latin typeface="Arial Narrow"/>
              </a:rPr>
              <a:t>zayıf</a:t>
            </a:r>
            <a:r>
              <a:rPr lang="tr-TR" sz="4400" b="1" dirty="0">
                <a:solidFill>
                  <a:srgbClr val="000000"/>
                </a:solidFill>
                <a:latin typeface="Arial Narrow"/>
              </a:rPr>
              <a:t> yönleri ile </a:t>
            </a:r>
            <a:r>
              <a:rPr lang="tr-TR" sz="4400" b="1" dirty="0">
                <a:solidFill>
                  <a:srgbClr val="00B050"/>
                </a:solidFill>
                <a:latin typeface="Arial Narrow"/>
              </a:rPr>
              <a:t>fırsat</a:t>
            </a:r>
            <a:r>
              <a:rPr lang="tr-TR" sz="4400" b="1" dirty="0">
                <a:solidFill>
                  <a:srgbClr val="000000"/>
                </a:solidFill>
                <a:latin typeface="Arial Narrow"/>
              </a:rPr>
              <a:t> ve </a:t>
            </a:r>
            <a:r>
              <a:rPr lang="tr-TR" sz="4400" b="1" dirty="0">
                <a:solidFill>
                  <a:srgbClr val="FF0000"/>
                </a:solidFill>
                <a:latin typeface="Arial Narrow"/>
              </a:rPr>
              <a:t>tehditlerinin</a:t>
            </a:r>
            <a:r>
              <a:rPr lang="tr-TR" sz="4400" b="1" dirty="0">
                <a:solidFill>
                  <a:srgbClr val="000000"/>
                </a:solidFill>
                <a:latin typeface="Arial Narrow"/>
              </a:rPr>
              <a:t> farklı bir açıdan değerlendirilmesidir.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 rot="-5400000">
            <a:off x="8243095" y="5876131"/>
            <a:ext cx="360362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948488" y="3573463"/>
            <a:ext cx="2195512" cy="158432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500563" y="3573463"/>
            <a:ext cx="2447925" cy="1584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424363" y="-1"/>
            <a:ext cx="4643437" cy="35734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0" y="2428875"/>
            <a:ext cx="4500563" cy="44291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0" y="0"/>
            <a:ext cx="4500563" cy="2428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tr-TR" altLang="en-US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2268538" y="3643313"/>
            <a:ext cx="2087562" cy="2071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rgbClr val="00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3399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altLang="en-US"/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827088" y="1052513"/>
            <a:ext cx="2952750" cy="527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Stratejik Planlama Ekibinin Oluşturulması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827088" y="1916113"/>
            <a:ext cx="2952750" cy="307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Çalışma Programı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539750" y="3933825"/>
            <a:ext cx="1223963" cy="523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Çevre Analizi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2428875" y="4000500"/>
            <a:ext cx="1800225" cy="523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Yasal Yükümlülükler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58" name="Text Box 14"/>
          <p:cNvSpPr txBox="1">
            <a:spLocks noChangeArrowheads="1"/>
          </p:cNvSpPr>
          <p:nvPr/>
        </p:nvSpPr>
        <p:spPr bwMode="auto">
          <a:xfrm>
            <a:off x="2412206" y="4931569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Paydaş Analizi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2412205" y="5298045"/>
            <a:ext cx="1800225" cy="307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Kurum içi Analiz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1331913" y="5876925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GZFT ve Öneriler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7092950" y="90488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Mevzuat Analizi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5508625" y="1385888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Temalar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5508625" y="1890713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Stratejik Amaçlar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5508625" y="2420938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Hedefler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7572375" y="4076700"/>
            <a:ext cx="1320800" cy="523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Performans Göstergeleri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6" name="Text Box 22"/>
          <p:cNvSpPr txBox="1">
            <a:spLocks noChangeArrowheads="1"/>
          </p:cNvSpPr>
          <p:nvPr/>
        </p:nvSpPr>
        <p:spPr bwMode="auto">
          <a:xfrm>
            <a:off x="5219700" y="3860800"/>
            <a:ext cx="1512888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Stratejiler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5219700" y="4391025"/>
            <a:ext cx="1512888" cy="527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Faaliyet ve Projeler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4787900" y="5300663"/>
            <a:ext cx="2376488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Görüşlerin Alınması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6877050" y="5803900"/>
            <a:ext cx="1225550" cy="649288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Eylem Planı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6570" name="Oval 26"/>
          <p:cNvSpPr>
            <a:spLocks noChangeArrowheads="1"/>
          </p:cNvSpPr>
          <p:nvPr/>
        </p:nvSpPr>
        <p:spPr bwMode="auto">
          <a:xfrm>
            <a:off x="4714875" y="476250"/>
            <a:ext cx="1296988" cy="742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tr-TR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İLKELER</a:t>
            </a:r>
            <a:endPara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71" name="Oval 27"/>
          <p:cNvSpPr>
            <a:spLocks noChangeArrowheads="1"/>
          </p:cNvSpPr>
          <p:nvPr/>
        </p:nvSpPr>
        <p:spPr bwMode="auto">
          <a:xfrm>
            <a:off x="6929438" y="500063"/>
            <a:ext cx="1223962" cy="742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VİZYON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72" name="Oval 28"/>
          <p:cNvSpPr>
            <a:spLocks noChangeArrowheads="1"/>
          </p:cNvSpPr>
          <p:nvPr/>
        </p:nvSpPr>
        <p:spPr bwMode="auto">
          <a:xfrm>
            <a:off x="5795963" y="476250"/>
            <a:ext cx="1276350" cy="742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MİSYON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785813" y="2714625"/>
            <a:ext cx="2952750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Durum Analizi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36896" name="AutoShape 31"/>
          <p:cNvCxnSpPr>
            <a:cxnSpLocks noChangeShapeType="1"/>
            <a:stCxn id="236554" idx="2"/>
            <a:endCxn id="236555" idx="0"/>
          </p:cNvCxnSpPr>
          <p:nvPr/>
        </p:nvCxnSpPr>
        <p:spPr bwMode="auto">
          <a:xfrm rot="5400000">
            <a:off x="2135982" y="1748631"/>
            <a:ext cx="3365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7" name="AutoShape 32"/>
          <p:cNvCxnSpPr>
            <a:cxnSpLocks noChangeShapeType="1"/>
            <a:stCxn id="236555" idx="2"/>
            <a:endCxn id="236573" idx="0"/>
          </p:cNvCxnSpPr>
          <p:nvPr/>
        </p:nvCxnSpPr>
        <p:spPr bwMode="auto">
          <a:xfrm rot="5400000">
            <a:off x="2037557" y="2448719"/>
            <a:ext cx="490537" cy="41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8" name="AutoShape 33"/>
          <p:cNvCxnSpPr>
            <a:cxnSpLocks noChangeShapeType="1"/>
            <a:stCxn id="236573" idx="2"/>
            <a:endCxn id="236556" idx="0"/>
          </p:cNvCxnSpPr>
          <p:nvPr/>
        </p:nvCxnSpPr>
        <p:spPr bwMode="auto">
          <a:xfrm rot="5400000">
            <a:off x="1254919" y="2926556"/>
            <a:ext cx="904875" cy="1109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9" name="AutoShape 34"/>
          <p:cNvCxnSpPr>
            <a:cxnSpLocks noChangeShapeType="1"/>
            <a:stCxn id="236573" idx="2"/>
            <a:endCxn id="36873" idx="0"/>
          </p:cNvCxnSpPr>
          <p:nvPr/>
        </p:nvCxnSpPr>
        <p:spPr bwMode="auto">
          <a:xfrm rot="16200000" flipH="1">
            <a:off x="2480469" y="2810669"/>
            <a:ext cx="614363" cy="1050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0" name="AutoShape 35"/>
          <p:cNvCxnSpPr>
            <a:cxnSpLocks noChangeShapeType="1"/>
            <a:stCxn id="236556" idx="2"/>
            <a:endCxn id="236560" idx="1"/>
          </p:cNvCxnSpPr>
          <p:nvPr/>
        </p:nvCxnSpPr>
        <p:spPr bwMode="auto">
          <a:xfrm rot="16200000" flipH="1">
            <a:off x="454025" y="5156200"/>
            <a:ext cx="1576388" cy="179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1331913" y="6381750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Stratejik Konular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36902" name="AutoShape 37"/>
          <p:cNvCxnSpPr>
            <a:cxnSpLocks noChangeShapeType="1"/>
            <a:stCxn id="236560" idx="2"/>
            <a:endCxn id="236580" idx="0"/>
          </p:cNvCxnSpPr>
          <p:nvPr/>
        </p:nvCxnSpPr>
        <p:spPr bwMode="auto">
          <a:xfrm>
            <a:off x="2232025" y="6191250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3" name="AutoShape 38"/>
          <p:cNvCxnSpPr>
            <a:cxnSpLocks noChangeShapeType="1"/>
            <a:stCxn id="236580" idx="3"/>
            <a:endCxn id="236572" idx="0"/>
          </p:cNvCxnSpPr>
          <p:nvPr/>
        </p:nvCxnSpPr>
        <p:spPr bwMode="auto">
          <a:xfrm flipV="1">
            <a:off x="3132138" y="476250"/>
            <a:ext cx="3302000" cy="6062663"/>
          </a:xfrm>
          <a:prstGeom prst="bentConnector4">
            <a:avLst>
              <a:gd name="adj1" fmla="val 40338"/>
              <a:gd name="adj2" fmla="val 103773"/>
            </a:avLst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4" name="AutoShape 39"/>
          <p:cNvCxnSpPr>
            <a:cxnSpLocks noChangeShapeType="1"/>
            <a:stCxn id="236561" idx="1"/>
            <a:endCxn id="236572" idx="7"/>
          </p:cNvCxnSpPr>
          <p:nvPr/>
        </p:nvCxnSpPr>
        <p:spPr bwMode="auto">
          <a:xfrm rot="10800000" flipV="1">
            <a:off x="6884988" y="247650"/>
            <a:ext cx="207962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5" name="AutoShape 43"/>
          <p:cNvCxnSpPr>
            <a:cxnSpLocks noChangeShapeType="1"/>
            <a:stCxn id="236562" idx="2"/>
            <a:endCxn id="236563" idx="0"/>
          </p:cNvCxnSpPr>
          <p:nvPr/>
        </p:nvCxnSpPr>
        <p:spPr bwMode="auto">
          <a:xfrm>
            <a:off x="6408738" y="1700213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6" name="AutoShape 44"/>
          <p:cNvCxnSpPr>
            <a:cxnSpLocks noChangeShapeType="1"/>
            <a:stCxn id="236572" idx="4"/>
            <a:endCxn id="236562" idx="0"/>
          </p:cNvCxnSpPr>
          <p:nvPr/>
        </p:nvCxnSpPr>
        <p:spPr bwMode="auto">
          <a:xfrm rot="5400000">
            <a:off x="6338094" y="1289844"/>
            <a:ext cx="166688" cy="2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7" name="AutoShape 45"/>
          <p:cNvCxnSpPr>
            <a:cxnSpLocks noChangeShapeType="1"/>
            <a:stCxn id="236563" idx="2"/>
            <a:endCxn id="236564" idx="0"/>
          </p:cNvCxnSpPr>
          <p:nvPr/>
        </p:nvCxnSpPr>
        <p:spPr bwMode="auto">
          <a:xfrm>
            <a:off x="6408738" y="22050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8" name="AutoShape 46"/>
          <p:cNvCxnSpPr>
            <a:cxnSpLocks noChangeShapeType="1"/>
            <a:stCxn id="236564" idx="3"/>
            <a:endCxn id="236565" idx="0"/>
          </p:cNvCxnSpPr>
          <p:nvPr/>
        </p:nvCxnSpPr>
        <p:spPr bwMode="auto">
          <a:xfrm>
            <a:off x="7308850" y="2578100"/>
            <a:ext cx="923925" cy="149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9" name="AutoShape 47"/>
          <p:cNvCxnSpPr>
            <a:cxnSpLocks noChangeShapeType="1"/>
            <a:stCxn id="236564" idx="2"/>
            <a:endCxn id="236566" idx="0"/>
          </p:cNvCxnSpPr>
          <p:nvPr/>
        </p:nvCxnSpPr>
        <p:spPr bwMode="auto">
          <a:xfrm flipH="1">
            <a:off x="5976938" y="2735263"/>
            <a:ext cx="431800" cy="1125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0" name="AutoShape 48"/>
          <p:cNvCxnSpPr>
            <a:cxnSpLocks noChangeShapeType="1"/>
            <a:stCxn id="236566" idx="2"/>
            <a:endCxn id="236567" idx="0"/>
          </p:cNvCxnSpPr>
          <p:nvPr/>
        </p:nvCxnSpPr>
        <p:spPr bwMode="auto">
          <a:xfrm>
            <a:off x="5976938" y="417512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1" name="AutoShape 49"/>
          <p:cNvCxnSpPr>
            <a:cxnSpLocks noChangeShapeType="1"/>
            <a:stCxn id="236597" idx="3"/>
            <a:endCxn id="236569" idx="1"/>
          </p:cNvCxnSpPr>
          <p:nvPr/>
        </p:nvCxnSpPr>
        <p:spPr bwMode="auto">
          <a:xfrm>
            <a:off x="6516688" y="6116638"/>
            <a:ext cx="360362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2" name="AutoShape 50"/>
          <p:cNvCxnSpPr>
            <a:cxnSpLocks noChangeShapeType="1"/>
          </p:cNvCxnSpPr>
          <p:nvPr/>
        </p:nvCxnSpPr>
        <p:spPr bwMode="auto">
          <a:xfrm rot="5400000">
            <a:off x="1825107" y="5243335"/>
            <a:ext cx="691361" cy="38214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3" name="AutoShape 51"/>
          <p:cNvCxnSpPr>
            <a:cxnSpLocks noChangeShapeType="1"/>
            <a:stCxn id="236559" idx="2"/>
            <a:endCxn id="236560" idx="3"/>
          </p:cNvCxnSpPr>
          <p:nvPr/>
        </p:nvCxnSpPr>
        <p:spPr bwMode="auto">
          <a:xfrm rot="5400000">
            <a:off x="3008194" y="5729964"/>
            <a:ext cx="428068" cy="18018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4" name="AutoShape 52"/>
          <p:cNvCxnSpPr>
            <a:cxnSpLocks noChangeShapeType="1"/>
            <a:stCxn id="236567" idx="2"/>
            <a:endCxn id="236568" idx="0"/>
          </p:cNvCxnSpPr>
          <p:nvPr/>
        </p:nvCxnSpPr>
        <p:spPr bwMode="auto">
          <a:xfrm>
            <a:off x="5976938" y="4918075"/>
            <a:ext cx="0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597" name="Text Box 53"/>
          <p:cNvSpPr txBox="1">
            <a:spLocks noChangeArrowheads="1"/>
          </p:cNvSpPr>
          <p:nvPr/>
        </p:nvSpPr>
        <p:spPr bwMode="auto">
          <a:xfrm>
            <a:off x="5435600" y="5780088"/>
            <a:ext cx="1081088" cy="6715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tr-T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Nihai SP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cxnSp>
        <p:nvCxnSpPr>
          <p:cNvPr id="36916" name="AutoShape 54"/>
          <p:cNvCxnSpPr>
            <a:cxnSpLocks noChangeShapeType="1"/>
            <a:stCxn id="236568" idx="2"/>
            <a:endCxn id="236597" idx="0"/>
          </p:cNvCxnSpPr>
          <p:nvPr/>
        </p:nvCxnSpPr>
        <p:spPr bwMode="auto">
          <a:xfrm>
            <a:off x="5976938" y="5614988"/>
            <a:ext cx="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599" name="Text Box 55"/>
          <p:cNvSpPr txBox="1">
            <a:spLocks noChangeArrowheads="1"/>
          </p:cNvSpPr>
          <p:nvPr/>
        </p:nvSpPr>
        <p:spPr bwMode="auto">
          <a:xfrm>
            <a:off x="4500563" y="386238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6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endParaRPr lang="en-US" sz="6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36918" name="AutoShape 56"/>
          <p:cNvCxnSpPr>
            <a:cxnSpLocks noChangeShapeType="1"/>
            <a:stCxn id="236565" idx="2"/>
            <a:endCxn id="236569" idx="0"/>
          </p:cNvCxnSpPr>
          <p:nvPr/>
        </p:nvCxnSpPr>
        <p:spPr bwMode="auto">
          <a:xfrm rot="5400000">
            <a:off x="7259637" y="4830763"/>
            <a:ext cx="1203325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603" name="Text Box 59"/>
          <p:cNvSpPr txBox="1">
            <a:spLocks noChangeArrowheads="1"/>
          </p:cNvSpPr>
          <p:nvPr/>
        </p:nvSpPr>
        <p:spPr bwMode="auto">
          <a:xfrm>
            <a:off x="8316913" y="2349500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6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604" name="Text Box 60"/>
          <p:cNvSpPr txBox="1">
            <a:spLocks noChangeArrowheads="1"/>
          </p:cNvSpPr>
          <p:nvPr/>
        </p:nvSpPr>
        <p:spPr bwMode="auto">
          <a:xfrm>
            <a:off x="6948488" y="3860800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6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  <a:endParaRPr lang="en-US" sz="6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6605" name="Text Box 61"/>
          <p:cNvSpPr txBox="1">
            <a:spLocks noChangeArrowheads="1"/>
          </p:cNvSpPr>
          <p:nvPr/>
        </p:nvSpPr>
        <p:spPr bwMode="auto">
          <a:xfrm rot="-5400000">
            <a:off x="8100219" y="5877719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UYGULAMA</a:t>
            </a:r>
            <a:endParaRPr lang="en-US" sz="1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6643688" y="3214688"/>
            <a:ext cx="2143125" cy="307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Performans Hedefleri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428875" y="4600575"/>
            <a:ext cx="1800225" cy="307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Ürün/Hizmetler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2428875" y="3643313"/>
            <a:ext cx="1800225" cy="314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Tarihçe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209551" y="247650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6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8241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3501" t="8983" r="5549" b="6620"/>
          <a:stretch/>
        </p:blipFill>
        <p:spPr bwMode="auto">
          <a:xfrm>
            <a:off x="238764" y="1589155"/>
            <a:ext cx="8653716" cy="486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TOWS ANALİZİ</a:t>
            </a:r>
            <a:endParaRPr lang="tr-TR" sz="32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732320" y="1357200"/>
            <a:ext cx="5571990" cy="504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63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8" y="188640"/>
            <a:ext cx="8072494" cy="6208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136130" y="6249960"/>
            <a:ext cx="87129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A13F7DA-276C-4806-8337-E8181A820866}" type="slidenum">
              <a:rPr lang="tr-TR" sz="120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</a:t>
            </a:fld>
            <a:endParaRPr/>
          </a:p>
        </p:txBody>
      </p:sp>
      <p:sp>
        <p:nvSpPr>
          <p:cNvPr id="169" name="TextShape 2"/>
          <p:cNvSpPr txBox="1"/>
          <p:nvPr/>
        </p:nvSpPr>
        <p:spPr>
          <a:xfrm>
            <a:off x="5016060" y="6249960"/>
            <a:ext cx="28393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70" name="CustomShape 3"/>
          <p:cNvSpPr/>
          <p:nvPr/>
        </p:nvSpPr>
        <p:spPr>
          <a:xfrm>
            <a:off x="1732320" y="1357200"/>
            <a:ext cx="5571990" cy="504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71" name="Table 4"/>
          <p:cNvGraphicFramePr/>
          <p:nvPr>
            <p:extLst>
              <p:ext uri="{D42A27DB-BD31-4B8C-83A1-F6EECF244321}">
                <p14:modId xmlns:p14="http://schemas.microsoft.com/office/powerpoint/2010/main" val="193493121"/>
              </p:ext>
            </p:extLst>
          </p:nvPr>
        </p:nvGraphicFramePr>
        <p:xfrm>
          <a:off x="0" y="1"/>
          <a:ext cx="9144000" cy="6931557"/>
        </p:xfrm>
        <a:graphic>
          <a:graphicData uri="http://schemas.openxmlformats.org/drawingml/2006/table">
            <a:tbl>
              <a:tblPr/>
              <a:tblGrid>
                <a:gridCol w="2646948"/>
                <a:gridCol w="2947737"/>
                <a:gridCol w="3549315"/>
              </a:tblGrid>
              <a:tr h="2029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 STRATEJİLERİ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fırsatların avantajı için güçlü yönleri kullan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ZF  STRATEJİLERİ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zayıflığı yenmek için fırsatları kullan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STRATEJİLERİ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tehditleri uzaklaştırmak için güçlü yönleri kullan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  STRATEJİLERİ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zayıflığı azalt tehditlerden kurtul</a:t>
                      </a:r>
                      <a:endParaRPr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GÜÇLÜ YÖNLER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1- E-Okul sisteminin tüm okullarda kullanılması</a:t>
                      </a:r>
                    </a:p>
                    <a:p>
                      <a:pPr lvl="0"/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Bilgiye ulaşımın kolaylaştırılması (E-</a:t>
                      </a:r>
                      <a:r>
                        <a:rPr lang="tr-TR" sz="12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Sistem vb.)</a:t>
                      </a:r>
                      <a:endParaRPr lang="tr-TR" sz="12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DYS Sistemi ile aktif iletişim ve yazışma sisteminin kullanılması</a:t>
                      </a:r>
                    </a:p>
                    <a:p>
                      <a:pPr lvl="0"/>
                      <a:r>
                        <a:rPr lang="tr-TR" sz="1200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Genç bir personel yapısına sahip olunması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 Stratejik plan kültürünün 2010 yılında oluşturulması</a:t>
                      </a:r>
                      <a:endParaRPr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ZAYIF YÖNLER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Kurumsal yapının sık sık değişikliği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Moral motivasyon eksikliği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Kurumlarda profesyonel yazılım desteğinin sağlanmaması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 Ödül ve ceza sisteminin etkin ve adil işlememesi</a:t>
                      </a:r>
                      <a:endParaRPr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/>
                </a:tc>
              </a:tr>
              <a:tr h="2559013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FIRSATLAR</a:t>
                      </a:r>
                    </a:p>
                    <a:p>
                      <a:pPr lvl="0"/>
                      <a:r>
                        <a:rPr lang="tr-TR" sz="1200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Ülke ekonomisinin düzenlemesinin MEB ekonomik fırsatlarını artırması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Genç işgücü potansiyeline sahip olunması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Ekonomik gücün artması ile eğitim seviyesinin de artması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Yabancı uyruklu öğrencilerin ülkemizde eğitim almada istekli olması ve bu sayının günden güne artması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 AB eğitim politikalarının ülkemize yansımaları</a:t>
                      </a:r>
                      <a:endParaRPr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 STRATEJİLERİ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200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Genç bir personel yapısına sahip olunması ve ülke ekonomisinin düzelmesiyle, MEB’in ekonomik fırsatlardan daha çok faydalanması (G4,F1)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Bilgiye daha hızlı ulaşılabildiği için AB eğitim projelerinin ülkemize daha kolay yansımasının sağlanması (G2,F5)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Stratejik plan yapılarak ekonomik fırsatlardan daha çok faydalanılması amacıyla genç iş gücü istihdamının yapılması (G5/F1,F2)</a:t>
                      </a:r>
                      <a:endParaRPr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ZF STRATEJİLERİ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Kurumsal yapıda yapılan değişiklerde AB normlarına uyumun sağlanması (Z2,F5)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Çalışanların motivasyonunu arttırmaya yönelik ekonomik ve psikolojik olarak destek olmak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Profesyonel yazılım sayısını ülke ekonomisinin gelişimine bağlı olarak merkez ve taşra teşkilatında yaygınlaştırmak (Z4,F1)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Kurumlarda uygulanan ödül ve ceza sistemlerinde AB ülkelerinde yapılan örnek uygulamaları transfer etmek  (Z5,F5)</a:t>
                      </a:r>
                      <a:endParaRPr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/>
                </a:tc>
              </a:tr>
              <a:tr h="226942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TEHDİTLER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4-Gelir dağılımının eğitime erişimde engel teşkil etmesi</a:t>
                      </a: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5-Eğitim politikalarının uygulanmasında yeterince pilot uygulamaya yer verilmemesi</a:t>
                      </a:r>
                      <a:endParaRPr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STRATEJİLERİ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E-sistem aracılığıyla değişen sistemlerin daha kolay ve çabuk anlaşılması sağlanabilir. (G2,T1)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Stratejik planla dış müdahaleler bertaraf edilebilir. (G5,T2)</a:t>
                      </a:r>
                    </a:p>
                    <a:p>
                      <a:pPr lvl="0"/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Teknoloji (fatih projesi) ücretsiz kitap dağıtımı ile maddi imkansızlık çeken öğrencilere destek verilebilir. (G2/T3,T4)</a:t>
                      </a:r>
                    </a:p>
                    <a:p>
                      <a:pPr lvl="0"/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 STRATEJİLERİ</a:t>
                      </a:r>
                      <a:endParaRPr lang="tr-T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1- Kurumsal yapının sık değişmesinden kaynaklanan olumsuz etkilerin azaltılması için pilot uygulamalara daha çok yer verilmesi (Z2,T5)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Personel atama ve görevde yükselmelerde liyakat ve kariyer esaslı bir sistem kurularak politik müdahalelerin bertaraf edilmesi (Z1,T2)</a:t>
                      </a:r>
                    </a:p>
                    <a:p>
                      <a:pPr lvl="0"/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Kurumlara profesyonel yazılım desteğinin sağlanması ile Eğitim politikalarının uygulanması öncesinde pilot uygulama imkanlarının artması. (Z4,T5)</a:t>
                      </a:r>
                    </a:p>
                    <a:p>
                      <a:endParaRPr sz="1200" b="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252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9. PEST ANALİZİ</a:t>
            </a:r>
            <a:endParaRPr lang="tr-TR" sz="3200" b="1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2113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P</a:t>
            </a:r>
            <a:r>
              <a:rPr lang="tr-TR" sz="2800" b="1" dirty="0" smtClean="0">
                <a:solidFill>
                  <a:schemeClr val="tx1"/>
                </a:solidFill>
              </a:rPr>
              <a:t>olitik, </a:t>
            </a:r>
            <a:endParaRPr lang="tr-TR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E</a:t>
            </a:r>
            <a:r>
              <a:rPr lang="tr-TR" sz="2800" b="1" dirty="0" smtClean="0">
                <a:solidFill>
                  <a:schemeClr val="tx1"/>
                </a:solidFill>
              </a:rPr>
              <a:t>konomik</a:t>
            </a:r>
            <a:r>
              <a:rPr lang="tr-TR" sz="2800" b="1" dirty="0" smtClean="0">
                <a:solidFill>
                  <a:schemeClr val="tx1"/>
                </a:solidFill>
              </a:rPr>
              <a:t>, </a:t>
            </a:r>
            <a:endParaRPr lang="tr-TR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S</a:t>
            </a:r>
            <a:r>
              <a:rPr lang="tr-TR" sz="2800" b="1" dirty="0" smtClean="0">
                <a:solidFill>
                  <a:schemeClr val="tx1"/>
                </a:solidFill>
              </a:rPr>
              <a:t>osyo</a:t>
            </a:r>
            <a:r>
              <a:rPr lang="tr-TR" sz="2800" b="1" dirty="0" smtClean="0">
                <a:solidFill>
                  <a:schemeClr val="tx1"/>
                </a:solidFill>
              </a:rPr>
              <a:t>-</a:t>
            </a:r>
            <a:r>
              <a:rPr lang="tr-TR" sz="2800" b="1" dirty="0" smtClean="0">
                <a:solidFill>
                  <a:schemeClr val="tx1"/>
                </a:solidFill>
              </a:rPr>
              <a:t>kültürel </a:t>
            </a:r>
            <a:r>
              <a:rPr lang="tr-TR" sz="2800" dirty="0" smtClean="0">
                <a:solidFill>
                  <a:schemeClr val="tx1"/>
                </a:solidFill>
              </a:rPr>
              <a:t>ve</a:t>
            </a:r>
            <a:r>
              <a:rPr lang="tr-TR" sz="2800" b="1" dirty="0" smtClean="0">
                <a:solidFill>
                  <a:schemeClr val="tx1"/>
                </a:solidFill>
              </a:rPr>
              <a:t> </a:t>
            </a:r>
            <a:endParaRPr lang="tr-TR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T</a:t>
            </a:r>
            <a:r>
              <a:rPr lang="tr-TR" sz="2800" b="1" dirty="0" smtClean="0">
                <a:solidFill>
                  <a:schemeClr val="tx1"/>
                </a:solidFill>
              </a:rPr>
              <a:t>eknolojik </a:t>
            </a:r>
            <a:r>
              <a:rPr lang="tr-TR" sz="2800" dirty="0" smtClean="0">
                <a:solidFill>
                  <a:schemeClr val="tx1"/>
                </a:solidFill>
              </a:rPr>
              <a:t>faktörlerin incelenerek, önemli ve hemen harekete geçilmesi gerekenleri tespit etmek ve bu faktörlerin, olumlu veya olumsuz, kimleri etkilediğini ortaya çıkarmak için yapılan bir analizdir. </a:t>
            </a:r>
            <a:endParaRPr lang="tr-TR" sz="2800" b="1" dirty="0" smtClean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8" r="5340" b="17750"/>
          <a:stretch/>
        </p:blipFill>
        <p:spPr bwMode="auto">
          <a:xfrm>
            <a:off x="1619672" y="836712"/>
            <a:ext cx="5112204" cy="126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yagram"/>
          <p:cNvGraphicFramePr/>
          <p:nvPr>
            <p:extLst>
              <p:ext uri="{D42A27DB-BD31-4B8C-83A1-F6EECF244321}">
                <p14:modId xmlns:p14="http://schemas.microsoft.com/office/powerpoint/2010/main" val="943050002"/>
              </p:ext>
            </p:extLst>
          </p:nvPr>
        </p:nvGraphicFramePr>
        <p:xfrm>
          <a:off x="179512" y="1361858"/>
          <a:ext cx="8856984" cy="5019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2411760" y="404664"/>
            <a:ext cx="424847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PEST ANALİZİ</a:t>
            </a:r>
            <a:endParaRPr lang="tr-TR" sz="32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200" b="1" dirty="0"/>
              <a:t>1</a:t>
            </a:r>
            <a:r>
              <a:rPr lang="tr-TR" sz="3200" b="1" dirty="0" smtClean="0"/>
              <a:t>.PAYDAŞ ANALİZİ</a:t>
            </a:r>
            <a:endParaRPr lang="tr-TR" sz="3200" b="1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01278" y="2564904"/>
            <a:ext cx="8208912" cy="3096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</a:pPr>
            <a:r>
              <a:rPr lang="tr-TR" sz="3600" b="1" i="1" dirty="0" smtClean="0"/>
              <a:t>Paydaş analizi, stratejik planlamanın duyarlık-geçerlik düzeyini artırma amacıyla, “katılım temelli” olarak gerçekleştirilen bir analiz türüdür</a:t>
            </a:r>
            <a:r>
              <a:rPr lang="tr-TR" sz="3600" b="1" i="1" dirty="0" smtClean="0"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41440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2211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200" b="1" dirty="0"/>
              <a:t>1</a:t>
            </a:r>
            <a:r>
              <a:rPr lang="tr-TR" sz="3200" b="1" dirty="0" smtClean="0"/>
              <a:t>.PAYDAŞ ANALİZİ</a:t>
            </a:r>
            <a:endParaRPr lang="tr-TR" sz="3200" b="1" dirty="0"/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1350271588"/>
              </p:ext>
            </p:extLst>
          </p:nvPr>
        </p:nvGraphicFramePr>
        <p:xfrm>
          <a:off x="107504" y="1268760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4 Başlık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832648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sz="24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Paydaş Analizinin Amaçları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3600" dirty="0" smtClean="0"/>
              <a:t> Paydaşlarla etkili bir iletişim kurularak bu kesimlerin ilgi ve katkısının sağlanması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3600" dirty="0" smtClean="0"/>
              <a:t> Paydaşların görüş ve beklentilerinin tespit edilmesi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3600" dirty="0" smtClean="0"/>
              <a:t> Kurumun faaliyetlerinin etkin bir şekilde gerçekleştirilmesine engel oluşturabilecek unsurların saptanması ve bunların giderilmesi için stratejiler oluşturulması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4 Başlık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832648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sz="24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Paydaş Analizinin Amaçları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752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dirty="0" smtClean="0"/>
              <a:t>4. Paydaşların birbirleriyle olan ilişkilerinin ve olası çıkar çatışmalarının tespit edilmesi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r>
              <a:rPr lang="tr-TR" sz="2800" dirty="0" smtClean="0"/>
              <a:t>5. Paydaşların kurum hakkındaki görüşlerinin alınmasıyla kuruluşun güçlü ve zayıf yönleri hakkında fikir edinilmesi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lvl="0" indent="0" algn="just">
              <a:buNone/>
            </a:pPr>
            <a:r>
              <a:rPr lang="tr-TR" sz="2800" dirty="0" smtClean="0"/>
              <a:t>6. Paydaşların görüş, öneri ve beklentilerinin stratejik planlama sürecine dahil edilmesiyle planın bu kesimlerce sahiplenilmesi ve planın uygulanma şansının artırılması</a:t>
            </a:r>
          </a:p>
        </p:txBody>
      </p:sp>
    </p:spTree>
    <p:extLst>
      <p:ext uri="{BB962C8B-B14F-4D97-AF65-F5344CB8AC3E}">
        <p14:creationId xmlns:p14="http://schemas.microsoft.com/office/powerpoint/2010/main" val="20159524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4032448" cy="6340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400" b="1" dirty="0" smtClean="0"/>
              <a:t>Paydaşların Tespiti</a:t>
            </a:r>
            <a:endParaRPr lang="tr-TR" sz="2200" b="1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899592" y="1052736"/>
            <a:ext cx="734481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“Paydaşların Tespit Edilmesinde Sorulabilecek Sorular”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12 Diyagram"/>
          <p:cNvGraphicFramePr/>
          <p:nvPr>
            <p:extLst>
              <p:ext uri="{D42A27DB-BD31-4B8C-83A1-F6EECF244321}">
                <p14:modId xmlns:p14="http://schemas.microsoft.com/office/powerpoint/2010/main" val="3809184959"/>
              </p:ext>
            </p:extLst>
          </p:nvPr>
        </p:nvGraphicFramePr>
        <p:xfrm>
          <a:off x="395536" y="1628800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3871173494"/>
              </p:ext>
            </p:extLst>
          </p:nvPr>
        </p:nvGraphicFramePr>
        <p:xfrm>
          <a:off x="247912" y="379966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yagram"/>
          <p:cNvGraphicFramePr/>
          <p:nvPr/>
        </p:nvGraphicFramePr>
        <p:xfrm>
          <a:off x="1691680" y="548680"/>
          <a:ext cx="59046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Aşağı Ok"/>
          <p:cNvSpPr/>
          <p:nvPr/>
        </p:nvSpPr>
        <p:spPr>
          <a:xfrm>
            <a:off x="1259632" y="2132856"/>
            <a:ext cx="720080" cy="3672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Aşağı Ok"/>
          <p:cNvSpPr/>
          <p:nvPr/>
        </p:nvSpPr>
        <p:spPr>
          <a:xfrm rot="10800000">
            <a:off x="7308305" y="620688"/>
            <a:ext cx="720080" cy="38762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438508" y="2217053"/>
            <a:ext cx="677108" cy="26521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tr-TR" sz="3200" b="1" dirty="0" smtClean="0"/>
              <a:t>İÇ PAYDAŞLAR</a:t>
            </a:r>
            <a:endParaRPr lang="tr-TR" sz="32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8028384" y="1628800"/>
            <a:ext cx="677108" cy="28681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tr-TR" sz="3200" b="1" dirty="0" smtClean="0"/>
              <a:t>DIŞ PAYDAŞLAR</a:t>
            </a:r>
            <a:endParaRPr lang="tr-TR" sz="32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1631</TotalTime>
  <Words>1030</Words>
  <Application>Microsoft Office PowerPoint</Application>
  <PresentationFormat>Ekran Gösterisi (4:3)</PresentationFormat>
  <Paragraphs>255</Paragraphs>
  <Slides>24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MEVCUT DURUM ANALİZİ-2</vt:lpstr>
      <vt:lpstr>PowerPoint Sunusu</vt:lpstr>
      <vt:lpstr>1.PAYDAŞ ANALİZİ</vt:lpstr>
      <vt:lpstr>1.PAYDAŞ ANALİZİ</vt:lpstr>
      <vt:lpstr>Paydaş Analizinin Amaçları</vt:lpstr>
      <vt:lpstr>Paydaş Analizinin Amaçları</vt:lpstr>
      <vt:lpstr>Paydaşların Tespiti</vt:lpstr>
      <vt:lpstr>PowerPoint Sunusu</vt:lpstr>
      <vt:lpstr>PowerPoint Sunusu</vt:lpstr>
      <vt:lpstr>PowerPoint Sunusu</vt:lpstr>
      <vt:lpstr> KURUM İÇİ / DIŞ ÇEVRE ANALİZLERİ</vt:lpstr>
      <vt:lpstr> KURUM İÇİ ANALİZ</vt:lpstr>
      <vt:lpstr>PowerPoint Sunusu</vt:lpstr>
      <vt:lpstr>PowerPoint Sunusu</vt:lpstr>
      <vt:lpstr> KURUM İÇİ ANALİZ</vt:lpstr>
      <vt:lpstr>ÇEVRE ANALİZİ</vt:lpstr>
      <vt:lpstr>PowerPoint Sunusu</vt:lpstr>
      <vt:lpstr>PowerPoint Sunusu</vt:lpstr>
      <vt:lpstr>PowerPoint Sunusu</vt:lpstr>
      <vt:lpstr>TOWS ANALİZİ</vt:lpstr>
      <vt:lpstr>PowerPoint Sunusu</vt:lpstr>
      <vt:lpstr>PowerPoint Sunusu</vt:lpstr>
      <vt:lpstr>9. PEST ANALİZİ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2015-2019 STARTEJİK PLAN HAZIRLIK SÜRECİ</dc:title>
  <dc:creator>Murat AKKUS</dc:creator>
  <cp:lastModifiedBy>pc4</cp:lastModifiedBy>
  <cp:revision>222</cp:revision>
  <dcterms:created xsi:type="dcterms:W3CDTF">2014-09-18T08:22:37Z</dcterms:created>
  <dcterms:modified xsi:type="dcterms:W3CDTF">2014-12-17T11:50:38Z</dcterms:modified>
</cp:coreProperties>
</file>